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58" r:id="rId4"/>
    <p:sldId id="259" r:id="rId5"/>
    <p:sldId id="260" r:id="rId6"/>
    <p:sldId id="270" r:id="rId7"/>
    <p:sldId id="272" r:id="rId8"/>
    <p:sldId id="262" r:id="rId9"/>
    <p:sldId id="269" r:id="rId10"/>
    <p:sldId id="274" r:id="rId11"/>
    <p:sldId id="263" r:id="rId12"/>
    <p:sldId id="264" r:id="rId13"/>
    <p:sldId id="266" r:id="rId14"/>
    <p:sldId id="273" r:id="rId15"/>
    <p:sldId id="267"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46505E5-5156-4AF7-956D-91A58D3DA7B2}">
          <p14:sldIdLst>
            <p14:sldId id="256"/>
            <p14:sldId id="257"/>
            <p14:sldId id="258"/>
            <p14:sldId id="259"/>
            <p14:sldId id="260"/>
            <p14:sldId id="270"/>
            <p14:sldId id="272"/>
            <p14:sldId id="262"/>
            <p14:sldId id="269"/>
            <p14:sldId id="274"/>
            <p14:sldId id="263"/>
            <p14:sldId id="264"/>
            <p14:sldId id="266"/>
            <p14:sldId id="273"/>
            <p14:sldId id="267"/>
            <p14:sldId id="27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010F"/>
    <a:srgbClr val="F0E8FC"/>
    <a:srgbClr val="47129E"/>
    <a:srgbClr val="FFFFFF"/>
    <a:srgbClr val="3B0F85"/>
    <a:srgbClr val="CCCCFF"/>
    <a:srgbClr val="671AE4"/>
    <a:srgbClr val="B48EF2"/>
    <a:srgbClr val="D5C0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06545B-6E5F-4D64-8899-B29B94C221C5}" v="300" dt="2026-01-12T09:57:09.8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1" autoAdjust="0"/>
    <p:restoredTop sz="94660"/>
  </p:normalViewPr>
  <p:slideViewPr>
    <p:cSldViewPr snapToGrid="0">
      <p:cViewPr varScale="1">
        <p:scale>
          <a:sx n="68" d="100"/>
          <a:sy n="68" d="100"/>
        </p:scale>
        <p:origin x="58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ronika Hepperle" userId="bf4d4eb646b6cde0" providerId="LiveId" clId="{A54448F8-52A1-473D-A781-2F372D5C15E1}"/>
    <pc:docChg chg="undo custSel addSld delSld modSld sldOrd addMainMaster delMainMaster modMainMaster addSection delSection modSection">
      <pc:chgData name="Veronika Hepperle" userId="bf4d4eb646b6cde0" providerId="LiveId" clId="{A54448F8-52A1-473D-A781-2F372D5C15E1}" dt="2026-01-12T09:58:04.650" v="21778" actId="1076"/>
      <pc:docMkLst>
        <pc:docMk/>
      </pc:docMkLst>
      <pc:sldChg chg="addSp delSp modSp mod setBg modClrScheme chgLayout">
        <pc:chgData name="Veronika Hepperle" userId="bf4d4eb646b6cde0" providerId="LiveId" clId="{A54448F8-52A1-473D-A781-2F372D5C15E1}" dt="2025-12-16T14:54:24.892" v="16122"/>
        <pc:sldMkLst>
          <pc:docMk/>
          <pc:sldMk cId="2286101350" sldId="256"/>
        </pc:sldMkLst>
        <pc:spChg chg="mod">
          <ac:chgData name="Veronika Hepperle" userId="bf4d4eb646b6cde0" providerId="LiveId" clId="{A54448F8-52A1-473D-A781-2F372D5C15E1}" dt="2025-12-16T14:29:41.712" v="15445"/>
          <ac:spMkLst>
            <pc:docMk/>
            <pc:sldMk cId="2286101350" sldId="256"/>
            <ac:spMk id="2" creationId="{38A481A2-05C9-7E3C-87B6-65A0D19167BF}"/>
          </ac:spMkLst>
        </pc:spChg>
        <pc:spChg chg="mod">
          <ac:chgData name="Veronika Hepperle" userId="bf4d4eb646b6cde0" providerId="LiveId" clId="{A54448F8-52A1-473D-A781-2F372D5C15E1}" dt="2025-12-16T13:54:06.855" v="14555" actId="1076"/>
          <ac:spMkLst>
            <pc:docMk/>
            <pc:sldMk cId="2286101350" sldId="256"/>
            <ac:spMk id="3" creationId="{959C5552-CA27-6674-77E4-1ED00E26A594}"/>
          </ac:spMkLst>
        </pc:spChg>
      </pc:sldChg>
      <pc:sldChg chg="modSp new mod setBg">
        <pc:chgData name="Veronika Hepperle" userId="bf4d4eb646b6cde0" providerId="LiveId" clId="{A54448F8-52A1-473D-A781-2F372D5C15E1}" dt="2026-01-07T10:26:14.521" v="21667" actId="20577"/>
        <pc:sldMkLst>
          <pc:docMk/>
          <pc:sldMk cId="2713534287" sldId="257"/>
        </pc:sldMkLst>
        <pc:spChg chg="mod">
          <ac:chgData name="Veronika Hepperle" userId="bf4d4eb646b6cde0" providerId="LiveId" clId="{A54448F8-52A1-473D-A781-2F372D5C15E1}" dt="2025-12-16T14:46:03.320" v="16027" actId="207"/>
          <ac:spMkLst>
            <pc:docMk/>
            <pc:sldMk cId="2713534287" sldId="257"/>
            <ac:spMk id="2" creationId="{6FB677EC-64D9-4B1D-D70B-B993274A452C}"/>
          </ac:spMkLst>
        </pc:spChg>
        <pc:spChg chg="mod">
          <ac:chgData name="Veronika Hepperle" userId="bf4d4eb646b6cde0" providerId="LiveId" clId="{A54448F8-52A1-473D-A781-2F372D5C15E1}" dt="2026-01-07T10:26:14.521" v="21667" actId="20577"/>
          <ac:spMkLst>
            <pc:docMk/>
            <pc:sldMk cId="2713534287" sldId="257"/>
            <ac:spMk id="3" creationId="{076495BE-B5D2-FC09-2733-F89A0D52448C}"/>
          </ac:spMkLst>
        </pc:spChg>
      </pc:sldChg>
      <pc:sldChg chg="addSp delSp modSp new mod setBg modClrScheme delDesignElem chgLayout">
        <pc:chgData name="Veronika Hepperle" userId="bf4d4eb646b6cde0" providerId="LiveId" clId="{A54448F8-52A1-473D-A781-2F372D5C15E1}" dt="2026-01-05T12:06:30.590" v="21661" actId="20577"/>
        <pc:sldMkLst>
          <pc:docMk/>
          <pc:sldMk cId="1591520938" sldId="258"/>
        </pc:sldMkLst>
        <pc:spChg chg="add mod ord">
          <ac:chgData name="Veronika Hepperle" userId="bf4d4eb646b6cde0" providerId="LiveId" clId="{A54448F8-52A1-473D-A781-2F372D5C15E1}" dt="2025-12-16T14:49:52.208" v="16080" actId="1076"/>
          <ac:spMkLst>
            <pc:docMk/>
            <pc:sldMk cId="1591520938" sldId="258"/>
            <ac:spMk id="2" creationId="{B71A8E96-D29C-682C-923F-78BD14F747CA}"/>
          </ac:spMkLst>
        </pc:spChg>
        <pc:spChg chg="add mod ord">
          <ac:chgData name="Veronika Hepperle" userId="bf4d4eb646b6cde0" providerId="LiveId" clId="{A54448F8-52A1-473D-A781-2F372D5C15E1}" dt="2025-12-16T14:49:46.124" v="16079" actId="1076"/>
          <ac:spMkLst>
            <pc:docMk/>
            <pc:sldMk cId="1591520938" sldId="258"/>
            <ac:spMk id="3" creationId="{479EAD42-6EEA-3550-E6B7-0EE516EA8525}"/>
          </ac:spMkLst>
        </pc:spChg>
        <pc:spChg chg="add mod ord">
          <ac:chgData name="Veronika Hepperle" userId="bf4d4eb646b6cde0" providerId="LiveId" clId="{A54448F8-52A1-473D-A781-2F372D5C15E1}" dt="2026-01-05T12:06:30.590" v="21661" actId="20577"/>
          <ac:spMkLst>
            <pc:docMk/>
            <pc:sldMk cId="1591520938" sldId="258"/>
            <ac:spMk id="4" creationId="{EB7331A9-48E1-F828-A46C-4D336EDECFF6}"/>
          </ac:spMkLst>
        </pc:spChg>
        <pc:spChg chg="add mod">
          <ac:chgData name="Veronika Hepperle" userId="bf4d4eb646b6cde0" providerId="LiveId" clId="{A54448F8-52A1-473D-A781-2F372D5C15E1}" dt="2025-12-16T14:48:39.470" v="16067" actId="14100"/>
          <ac:spMkLst>
            <pc:docMk/>
            <pc:sldMk cId="1591520938" sldId="258"/>
            <ac:spMk id="5" creationId="{D35838E6-F851-4E9E-710C-1A61AE074FEC}"/>
          </ac:spMkLst>
        </pc:spChg>
        <pc:spChg chg="add mod ord">
          <ac:chgData name="Veronika Hepperle" userId="bf4d4eb646b6cde0" providerId="LiveId" clId="{A54448F8-52A1-473D-A781-2F372D5C15E1}" dt="2026-01-05T10:31:38.911" v="17087" actId="20577"/>
          <ac:spMkLst>
            <pc:docMk/>
            <pc:sldMk cId="1591520938" sldId="258"/>
            <ac:spMk id="6" creationId="{7B99D97A-0CD7-A1DF-3406-736A2D7D6244}"/>
          </ac:spMkLst>
        </pc:spChg>
        <pc:spChg chg="add mod">
          <ac:chgData name="Veronika Hepperle" userId="bf4d4eb646b6cde0" providerId="LiveId" clId="{A54448F8-52A1-473D-A781-2F372D5C15E1}" dt="2025-12-16T14:49:15.914" v="16074" actId="14100"/>
          <ac:spMkLst>
            <pc:docMk/>
            <pc:sldMk cId="1591520938" sldId="258"/>
            <ac:spMk id="7" creationId="{D5155358-507F-265F-2FA1-2A80E0617A17}"/>
          </ac:spMkLst>
        </pc:spChg>
        <pc:picChg chg="add mod">
          <ac:chgData name="Veronika Hepperle" userId="bf4d4eb646b6cde0" providerId="LiveId" clId="{A54448F8-52A1-473D-A781-2F372D5C15E1}" dt="2025-12-15T13:03:05.252" v="983" actId="26606"/>
          <ac:picMkLst>
            <pc:docMk/>
            <pc:sldMk cId="1591520938" sldId="258"/>
            <ac:picMk id="8" creationId="{3FDBFE24-EC71-5981-049E-24DE47AB8269}"/>
          </ac:picMkLst>
        </pc:picChg>
      </pc:sldChg>
      <pc:sldChg chg="addSp modSp new mod">
        <pc:chgData name="Veronika Hepperle" userId="bf4d4eb646b6cde0" providerId="LiveId" clId="{A54448F8-52A1-473D-A781-2F372D5C15E1}" dt="2026-01-07T10:28:15.695" v="21732" actId="20577"/>
        <pc:sldMkLst>
          <pc:docMk/>
          <pc:sldMk cId="284290093" sldId="259"/>
        </pc:sldMkLst>
        <pc:spChg chg="mod">
          <ac:chgData name="Veronika Hepperle" userId="bf4d4eb646b6cde0" providerId="LiveId" clId="{A54448F8-52A1-473D-A781-2F372D5C15E1}" dt="2025-12-17T06:46:15.727" v="17042" actId="207"/>
          <ac:spMkLst>
            <pc:docMk/>
            <pc:sldMk cId="284290093" sldId="259"/>
            <ac:spMk id="2" creationId="{CBC70DA0-95D4-04D9-186D-2782BCF0ED76}"/>
          </ac:spMkLst>
        </pc:spChg>
        <pc:spChg chg="mod">
          <ac:chgData name="Veronika Hepperle" userId="bf4d4eb646b6cde0" providerId="LiveId" clId="{A54448F8-52A1-473D-A781-2F372D5C15E1}" dt="2026-01-07T10:28:15.695" v="21732" actId="20577"/>
          <ac:spMkLst>
            <pc:docMk/>
            <pc:sldMk cId="284290093" sldId="259"/>
            <ac:spMk id="3" creationId="{8BA2B8DD-9F17-CF02-E28D-87E4319EE39D}"/>
          </ac:spMkLst>
        </pc:spChg>
        <pc:spChg chg="add mod ord">
          <ac:chgData name="Veronika Hepperle" userId="bf4d4eb646b6cde0" providerId="LiveId" clId="{A54448F8-52A1-473D-A781-2F372D5C15E1}" dt="2025-12-17T06:47:55.755" v="17056" actId="1076"/>
          <ac:spMkLst>
            <pc:docMk/>
            <pc:sldMk cId="284290093" sldId="259"/>
            <ac:spMk id="4" creationId="{A4D24EC9-9FC2-5BFA-AFDF-34083767F261}"/>
          </ac:spMkLst>
        </pc:spChg>
      </pc:sldChg>
      <pc:sldChg chg="addSp delSp modSp new mod chgLayout">
        <pc:chgData name="Veronika Hepperle" userId="bf4d4eb646b6cde0" providerId="LiveId" clId="{A54448F8-52A1-473D-A781-2F372D5C15E1}" dt="2026-01-07T10:28:43.920" v="21733" actId="20577"/>
        <pc:sldMkLst>
          <pc:docMk/>
          <pc:sldMk cId="2537029696" sldId="260"/>
        </pc:sldMkLst>
        <pc:spChg chg="mod ord">
          <ac:chgData name="Veronika Hepperle" userId="bf4d4eb646b6cde0" providerId="LiveId" clId="{A54448F8-52A1-473D-A781-2F372D5C15E1}" dt="2025-12-17T06:48:04.540" v="17057" actId="207"/>
          <ac:spMkLst>
            <pc:docMk/>
            <pc:sldMk cId="2537029696" sldId="260"/>
            <ac:spMk id="2" creationId="{C25421F2-B434-568F-BEE3-3A9B3A3D4042}"/>
          </ac:spMkLst>
        </pc:spChg>
        <pc:spChg chg="add mod ord">
          <ac:chgData name="Veronika Hepperle" userId="bf4d4eb646b6cde0" providerId="LiveId" clId="{A54448F8-52A1-473D-A781-2F372D5C15E1}" dt="2026-01-07T10:28:43.920" v="21733" actId="20577"/>
          <ac:spMkLst>
            <pc:docMk/>
            <pc:sldMk cId="2537029696" sldId="260"/>
            <ac:spMk id="4" creationId="{C1CC3690-7552-7E67-E342-52EEEFB7FA70}"/>
          </ac:spMkLst>
        </pc:spChg>
      </pc:sldChg>
      <pc:sldChg chg="addSp delSp modSp new mod setBg modClrScheme modAnim delDesignElem chgLayout modNotesTx">
        <pc:chgData name="Veronika Hepperle" userId="bf4d4eb646b6cde0" providerId="LiveId" clId="{A54448F8-52A1-473D-A781-2F372D5C15E1}" dt="2026-01-12T09:58:04.650" v="21778" actId="1076"/>
        <pc:sldMkLst>
          <pc:docMk/>
          <pc:sldMk cId="2434142871" sldId="262"/>
        </pc:sldMkLst>
        <pc:spChg chg="mod ord">
          <ac:chgData name="Veronika Hepperle" userId="bf4d4eb646b6cde0" providerId="LiveId" clId="{A54448F8-52A1-473D-A781-2F372D5C15E1}" dt="2026-01-05T11:40:37.296" v="21315" actId="20577"/>
          <ac:spMkLst>
            <pc:docMk/>
            <pc:sldMk cId="2434142871" sldId="262"/>
            <ac:spMk id="2" creationId="{A993CB63-052D-8BD8-FEFE-38A0F66AEB92}"/>
          </ac:spMkLst>
        </pc:spChg>
        <pc:spChg chg="add mod">
          <ac:chgData name="Veronika Hepperle" userId="bf4d4eb646b6cde0" providerId="LiveId" clId="{A54448F8-52A1-473D-A781-2F372D5C15E1}" dt="2026-01-12T09:58:04.650" v="21778" actId="1076"/>
          <ac:spMkLst>
            <pc:docMk/>
            <pc:sldMk cId="2434142871" sldId="262"/>
            <ac:spMk id="3" creationId="{14536EED-4A7E-3C5D-6558-7F1D8A6B32FF}"/>
          </ac:spMkLst>
        </pc:spChg>
        <pc:spChg chg="add mod ord">
          <ac:chgData name="Veronika Hepperle" userId="bf4d4eb646b6cde0" providerId="LiveId" clId="{A54448F8-52A1-473D-A781-2F372D5C15E1}" dt="2026-01-07T10:29:09.655" v="21736" actId="20577"/>
          <ac:spMkLst>
            <pc:docMk/>
            <pc:sldMk cId="2434142871" sldId="262"/>
            <ac:spMk id="4" creationId="{6BD37B8B-0306-B99D-E1BB-434F3C4E8C88}"/>
          </ac:spMkLst>
        </pc:spChg>
        <pc:spChg chg="add mod ord">
          <ac:chgData name="Veronika Hepperle" userId="bf4d4eb646b6cde0" providerId="LiveId" clId="{A54448F8-52A1-473D-A781-2F372D5C15E1}" dt="2025-12-16T14:44:14.334" v="15796" actId="692"/>
          <ac:spMkLst>
            <pc:docMk/>
            <pc:sldMk cId="2434142871" sldId="262"/>
            <ac:spMk id="8" creationId="{CE2033C9-5543-20A5-BF9F-EEFC355F3761}"/>
          </ac:spMkLst>
        </pc:spChg>
        <pc:picChg chg="add mod ord">
          <ac:chgData name="Veronika Hepperle" userId="bf4d4eb646b6cde0" providerId="LiveId" clId="{A54448F8-52A1-473D-A781-2F372D5C15E1}" dt="2025-12-16T14:31:29.159" v="15469" actId="14100"/>
          <ac:picMkLst>
            <pc:docMk/>
            <pc:sldMk cId="2434142871" sldId="262"/>
            <ac:picMk id="5" creationId="{2C14B58E-1A67-0868-085C-1025C46348AF}"/>
          </ac:picMkLst>
        </pc:picChg>
      </pc:sldChg>
      <pc:sldChg chg="addSp delSp modSp new mod setBg modClrScheme chgLayout">
        <pc:chgData name="Veronika Hepperle" userId="bf4d4eb646b6cde0" providerId="LiveId" clId="{A54448F8-52A1-473D-A781-2F372D5C15E1}" dt="2025-12-17T06:45:40.735" v="17040"/>
        <pc:sldMkLst>
          <pc:docMk/>
          <pc:sldMk cId="1161775679" sldId="263"/>
        </pc:sldMkLst>
        <pc:spChg chg="mod ord">
          <ac:chgData name="Veronika Hepperle" userId="bf4d4eb646b6cde0" providerId="LiveId" clId="{A54448F8-52A1-473D-A781-2F372D5C15E1}" dt="2025-12-16T15:14:44.320" v="16826" actId="14100"/>
          <ac:spMkLst>
            <pc:docMk/>
            <pc:sldMk cId="1161775679" sldId="263"/>
            <ac:spMk id="2" creationId="{D4ADA5F4-D93E-2BEE-3F47-3996210827BF}"/>
          </ac:spMkLst>
        </pc:spChg>
        <pc:spChg chg="add mod ord">
          <ac:chgData name="Veronika Hepperle" userId="bf4d4eb646b6cde0" providerId="LiveId" clId="{A54448F8-52A1-473D-A781-2F372D5C15E1}" dt="2025-12-17T06:43:24.900" v="17011" actId="1076"/>
          <ac:spMkLst>
            <pc:docMk/>
            <pc:sldMk cId="1161775679" sldId="263"/>
            <ac:spMk id="4" creationId="{D174B2B7-32F6-0665-ADBD-1C00412E6B19}"/>
          </ac:spMkLst>
        </pc:spChg>
        <pc:spChg chg="add mod ord">
          <ac:chgData name="Veronika Hepperle" userId="bf4d4eb646b6cde0" providerId="LiveId" clId="{A54448F8-52A1-473D-A781-2F372D5C15E1}" dt="2025-12-17T06:45:02.726" v="17035" actId="1076"/>
          <ac:spMkLst>
            <pc:docMk/>
            <pc:sldMk cId="1161775679" sldId="263"/>
            <ac:spMk id="5" creationId="{42D65051-5B25-8958-987C-B4AB8C060E60}"/>
          </ac:spMkLst>
        </pc:spChg>
        <pc:spChg chg="add mod">
          <ac:chgData name="Veronika Hepperle" userId="bf4d4eb646b6cde0" providerId="LiveId" clId="{A54448F8-52A1-473D-A781-2F372D5C15E1}" dt="2025-12-17T06:43:11.426" v="17008" actId="1076"/>
          <ac:spMkLst>
            <pc:docMk/>
            <pc:sldMk cId="1161775679" sldId="263"/>
            <ac:spMk id="6" creationId="{9DFFB7B6-3C6B-1B6A-49D1-5E1CC094086F}"/>
          </ac:spMkLst>
        </pc:spChg>
        <pc:spChg chg="add mod">
          <ac:chgData name="Veronika Hepperle" userId="bf4d4eb646b6cde0" providerId="LiveId" clId="{A54448F8-52A1-473D-A781-2F372D5C15E1}" dt="2025-12-17T06:44:52.304" v="17032" actId="1076"/>
          <ac:spMkLst>
            <pc:docMk/>
            <pc:sldMk cId="1161775679" sldId="263"/>
            <ac:spMk id="7" creationId="{022E1A87-7444-D675-0595-AFD7F48BD33A}"/>
          </ac:spMkLst>
        </pc:spChg>
        <pc:spChg chg="add mod">
          <ac:chgData name="Veronika Hepperle" userId="bf4d4eb646b6cde0" providerId="LiveId" clId="{A54448F8-52A1-473D-A781-2F372D5C15E1}" dt="2025-12-16T15:13:38.672" v="16810" actId="207"/>
          <ac:spMkLst>
            <pc:docMk/>
            <pc:sldMk cId="1161775679" sldId="263"/>
            <ac:spMk id="8" creationId="{D1844E7B-8FC6-20FF-C811-1024B4681D7D}"/>
          </ac:spMkLst>
        </pc:spChg>
        <pc:spChg chg="add mod">
          <ac:chgData name="Veronika Hepperle" userId="bf4d4eb646b6cde0" providerId="LiveId" clId="{A54448F8-52A1-473D-A781-2F372D5C15E1}" dt="2025-12-16T15:13:44.573" v="16811" actId="207"/>
          <ac:spMkLst>
            <pc:docMk/>
            <pc:sldMk cId="1161775679" sldId="263"/>
            <ac:spMk id="9" creationId="{0FE6FE0C-3AFA-7B1F-822C-65284E6652A6}"/>
          </ac:spMkLst>
        </pc:spChg>
        <pc:spChg chg="add mod">
          <ac:chgData name="Veronika Hepperle" userId="bf4d4eb646b6cde0" providerId="LiveId" clId="{A54448F8-52A1-473D-A781-2F372D5C15E1}" dt="2025-12-16T15:14:11.371" v="16823" actId="2711"/>
          <ac:spMkLst>
            <pc:docMk/>
            <pc:sldMk cId="1161775679" sldId="263"/>
            <ac:spMk id="10" creationId="{4B622C08-E6F4-4C98-FBF5-1AC979E16FE2}"/>
          </ac:spMkLst>
        </pc:spChg>
        <pc:spChg chg="add mod">
          <ac:chgData name="Veronika Hepperle" userId="bf4d4eb646b6cde0" providerId="LiveId" clId="{A54448F8-52A1-473D-A781-2F372D5C15E1}" dt="2025-12-16T15:14:22.236" v="16825" actId="1076"/>
          <ac:spMkLst>
            <pc:docMk/>
            <pc:sldMk cId="1161775679" sldId="263"/>
            <ac:spMk id="12" creationId="{4DF23E24-A241-979E-002C-DFFBB2B5EA37}"/>
          </ac:spMkLst>
        </pc:spChg>
        <pc:spChg chg="add mod">
          <ac:chgData name="Veronika Hepperle" userId="bf4d4eb646b6cde0" providerId="LiveId" clId="{A54448F8-52A1-473D-A781-2F372D5C15E1}" dt="2025-12-17T06:45:26.807" v="17039" actId="255"/>
          <ac:spMkLst>
            <pc:docMk/>
            <pc:sldMk cId="1161775679" sldId="263"/>
            <ac:spMk id="13" creationId="{1BD8B5E3-676F-D699-ED7B-3E60BF0C8A38}"/>
          </ac:spMkLst>
        </pc:spChg>
        <pc:spChg chg="add mod">
          <ac:chgData name="Veronika Hepperle" userId="bf4d4eb646b6cde0" providerId="LiveId" clId="{A54448F8-52A1-473D-A781-2F372D5C15E1}" dt="2025-12-17T06:45:13.267" v="17038" actId="1076"/>
          <ac:spMkLst>
            <pc:docMk/>
            <pc:sldMk cId="1161775679" sldId="263"/>
            <ac:spMk id="15" creationId="{6BFAFC1D-82EE-4A8C-3277-A6E5A4A58167}"/>
          </ac:spMkLst>
        </pc:spChg>
      </pc:sldChg>
      <pc:sldChg chg="addSp delSp modSp add mod">
        <pc:chgData name="Veronika Hepperle" userId="bf4d4eb646b6cde0" providerId="LiveId" clId="{A54448F8-52A1-473D-A781-2F372D5C15E1}" dt="2025-12-16T15:28:30.497" v="17007" actId="1076"/>
        <pc:sldMkLst>
          <pc:docMk/>
          <pc:sldMk cId="1653447084" sldId="264"/>
        </pc:sldMkLst>
        <pc:spChg chg="mod">
          <ac:chgData name="Veronika Hepperle" userId="bf4d4eb646b6cde0" providerId="LiveId" clId="{A54448F8-52A1-473D-A781-2F372D5C15E1}" dt="2025-12-16T15:28:00.965" v="17001" actId="20577"/>
          <ac:spMkLst>
            <pc:docMk/>
            <pc:sldMk cId="1653447084" sldId="264"/>
            <ac:spMk id="4" creationId="{D789AAAC-D25F-E76E-E54D-E10D4C36D5AE}"/>
          </ac:spMkLst>
        </pc:spChg>
        <pc:spChg chg="mod">
          <ac:chgData name="Veronika Hepperle" userId="bf4d4eb646b6cde0" providerId="LiveId" clId="{A54448F8-52A1-473D-A781-2F372D5C15E1}" dt="2025-12-16T15:28:05.117" v="17002" actId="1076"/>
          <ac:spMkLst>
            <pc:docMk/>
            <pc:sldMk cId="1653447084" sldId="264"/>
            <ac:spMk id="5" creationId="{0FA4A0F4-97CC-ACDE-BE1D-9DFC809413A2}"/>
          </ac:spMkLst>
        </pc:spChg>
        <pc:spChg chg="add mod">
          <ac:chgData name="Veronika Hepperle" userId="bf4d4eb646b6cde0" providerId="LiveId" clId="{A54448F8-52A1-473D-A781-2F372D5C15E1}" dt="2025-12-16T15:24:42.248" v="16977" actId="1076"/>
          <ac:spMkLst>
            <pc:docMk/>
            <pc:sldMk cId="1653447084" sldId="264"/>
            <ac:spMk id="7" creationId="{FBEAA717-243E-35E8-DA4D-21B2E4047386}"/>
          </ac:spMkLst>
        </pc:spChg>
        <pc:spChg chg="add mod">
          <ac:chgData name="Veronika Hepperle" userId="bf4d4eb646b6cde0" providerId="LiveId" clId="{A54448F8-52A1-473D-A781-2F372D5C15E1}" dt="2025-12-16T15:24:18.990" v="16974" actId="1076"/>
          <ac:spMkLst>
            <pc:docMk/>
            <pc:sldMk cId="1653447084" sldId="264"/>
            <ac:spMk id="8" creationId="{6D20293A-BF1B-9FA6-585A-E0A1E5583EAE}"/>
          </ac:spMkLst>
        </pc:spChg>
        <pc:spChg chg="add mod">
          <ac:chgData name="Veronika Hepperle" userId="bf4d4eb646b6cde0" providerId="LiveId" clId="{A54448F8-52A1-473D-A781-2F372D5C15E1}" dt="2025-12-16T15:28:19.798" v="17005" actId="14100"/>
          <ac:spMkLst>
            <pc:docMk/>
            <pc:sldMk cId="1653447084" sldId="264"/>
            <ac:spMk id="9" creationId="{AAE4AE12-F028-DB13-436A-6648DF05FC0D}"/>
          </ac:spMkLst>
        </pc:spChg>
        <pc:spChg chg="add mod">
          <ac:chgData name="Veronika Hepperle" userId="bf4d4eb646b6cde0" providerId="LiveId" clId="{A54448F8-52A1-473D-A781-2F372D5C15E1}" dt="2025-12-16T15:28:15.786" v="17004" actId="1076"/>
          <ac:spMkLst>
            <pc:docMk/>
            <pc:sldMk cId="1653447084" sldId="264"/>
            <ac:spMk id="10" creationId="{BDA6D936-4517-3570-EF15-22A88BD0386D}"/>
          </ac:spMkLst>
        </pc:spChg>
        <pc:spChg chg="add mod">
          <ac:chgData name="Veronika Hepperle" userId="bf4d4eb646b6cde0" providerId="LiveId" clId="{A54448F8-52A1-473D-A781-2F372D5C15E1}" dt="2025-12-16T15:28:26.003" v="17006" actId="14100"/>
          <ac:spMkLst>
            <pc:docMk/>
            <pc:sldMk cId="1653447084" sldId="264"/>
            <ac:spMk id="11" creationId="{D7D8804A-7EE5-AB86-7168-3335A76711CB}"/>
          </ac:spMkLst>
        </pc:spChg>
        <pc:spChg chg="add mod">
          <ac:chgData name="Veronika Hepperle" userId="bf4d4eb646b6cde0" providerId="LiveId" clId="{A54448F8-52A1-473D-A781-2F372D5C15E1}" dt="2025-12-16T15:28:30.497" v="17007" actId="1076"/>
          <ac:spMkLst>
            <pc:docMk/>
            <pc:sldMk cId="1653447084" sldId="264"/>
            <ac:spMk id="12" creationId="{A03A4D17-9D0D-F425-989F-DAFB7A15178E}"/>
          </ac:spMkLst>
        </pc:spChg>
        <pc:spChg chg="add mod">
          <ac:chgData name="Veronika Hepperle" userId="bf4d4eb646b6cde0" providerId="LiveId" clId="{A54448F8-52A1-473D-A781-2F372D5C15E1}" dt="2025-12-16T15:26:29.982" v="16992" actId="1076"/>
          <ac:spMkLst>
            <pc:docMk/>
            <pc:sldMk cId="1653447084" sldId="264"/>
            <ac:spMk id="14" creationId="{4E5FB8A7-856D-4EF3-1CCB-CA6061B7C0AB}"/>
          </ac:spMkLst>
        </pc:spChg>
        <pc:spChg chg="add mod">
          <ac:chgData name="Veronika Hepperle" userId="bf4d4eb646b6cde0" providerId="LiveId" clId="{A54448F8-52A1-473D-A781-2F372D5C15E1}" dt="2025-12-16T15:26:59.486" v="16998" actId="2711"/>
          <ac:spMkLst>
            <pc:docMk/>
            <pc:sldMk cId="1653447084" sldId="264"/>
            <ac:spMk id="15" creationId="{2B2898FB-98EE-9D2B-7E0E-AAE19B23DC13}"/>
          </ac:spMkLst>
        </pc:spChg>
      </pc:sldChg>
      <pc:sldChg chg="addSp delSp modSp new mod ord setBg">
        <pc:chgData name="Veronika Hepperle" userId="bf4d4eb646b6cde0" providerId="LiveId" clId="{A54448F8-52A1-473D-A781-2F372D5C15E1}" dt="2025-12-16T15:08:21.689" v="16667" actId="2711"/>
        <pc:sldMkLst>
          <pc:docMk/>
          <pc:sldMk cId="2238855837" sldId="266"/>
        </pc:sldMkLst>
        <pc:spChg chg="mod">
          <ac:chgData name="Veronika Hepperle" userId="bf4d4eb646b6cde0" providerId="LiveId" clId="{A54448F8-52A1-473D-A781-2F372D5C15E1}" dt="2025-12-16T15:07:39.910" v="16663" actId="207"/>
          <ac:spMkLst>
            <pc:docMk/>
            <pc:sldMk cId="2238855837" sldId="266"/>
            <ac:spMk id="2" creationId="{18FC2C73-086C-08E8-83DD-A56978A107B3}"/>
          </ac:spMkLst>
        </pc:spChg>
        <pc:spChg chg="mod">
          <ac:chgData name="Veronika Hepperle" userId="bf4d4eb646b6cde0" providerId="LiveId" clId="{A54448F8-52A1-473D-A781-2F372D5C15E1}" dt="2025-12-16T15:08:21.689" v="16667" actId="2711"/>
          <ac:spMkLst>
            <pc:docMk/>
            <pc:sldMk cId="2238855837" sldId="266"/>
            <ac:spMk id="3" creationId="{3767C013-4974-6C10-D3D2-742F018941F5}"/>
          </ac:spMkLst>
        </pc:spChg>
        <pc:graphicFrameChg chg="add mod">
          <ac:chgData name="Veronika Hepperle" userId="bf4d4eb646b6cde0" providerId="LiveId" clId="{A54448F8-52A1-473D-A781-2F372D5C15E1}" dt="2025-12-16T15:07:05.804" v="16599" actId="14100"/>
          <ac:graphicFrameMkLst>
            <pc:docMk/>
            <pc:sldMk cId="2238855837" sldId="266"/>
            <ac:graphicFrameMk id="5" creationId="{E9980EC7-7118-41B2-E6E2-E4777B0ACFBD}"/>
          </ac:graphicFrameMkLst>
        </pc:graphicFrameChg>
      </pc:sldChg>
      <pc:sldChg chg="addSp delSp modSp new mod setBg delDesignElem chgLayout">
        <pc:chgData name="Veronika Hepperle" userId="bf4d4eb646b6cde0" providerId="LiveId" clId="{A54448F8-52A1-473D-A781-2F372D5C15E1}" dt="2025-12-16T15:22:44.362" v="16962" actId="14734"/>
        <pc:sldMkLst>
          <pc:docMk/>
          <pc:sldMk cId="3529053052" sldId="267"/>
        </pc:sldMkLst>
        <pc:spChg chg="mod ord">
          <ac:chgData name="Veronika Hepperle" userId="bf4d4eb646b6cde0" providerId="LiveId" clId="{A54448F8-52A1-473D-A781-2F372D5C15E1}" dt="2025-12-16T15:22:03.655" v="16955" actId="207"/>
          <ac:spMkLst>
            <pc:docMk/>
            <pc:sldMk cId="3529053052" sldId="267"/>
            <ac:spMk id="2" creationId="{DB6B7C57-FD61-A575-0942-BBC30DCCEC5F}"/>
          </ac:spMkLst>
        </pc:spChg>
        <pc:spChg chg="mod ord">
          <ac:chgData name="Veronika Hepperle" userId="bf4d4eb646b6cde0" providerId="LiveId" clId="{A54448F8-52A1-473D-A781-2F372D5C15E1}" dt="2025-12-16T15:22:29.128" v="16959" actId="14100"/>
          <ac:spMkLst>
            <pc:docMk/>
            <pc:sldMk cId="3529053052" sldId="267"/>
            <ac:spMk id="3" creationId="{574CEC73-A561-031D-AAD8-99915D1E1617}"/>
          </ac:spMkLst>
        </pc:spChg>
        <pc:spChg chg="add mod">
          <ac:chgData name="Veronika Hepperle" userId="bf4d4eb646b6cde0" providerId="LiveId" clId="{A54448F8-52A1-473D-A781-2F372D5C15E1}" dt="2025-12-16T15:16:17.562" v="16839" actId="1076"/>
          <ac:spMkLst>
            <pc:docMk/>
            <pc:sldMk cId="3529053052" sldId="267"/>
            <ac:spMk id="5" creationId="{7037CDE8-696D-6432-F94A-B526A8CCFF3C}"/>
          </ac:spMkLst>
        </pc:spChg>
        <pc:graphicFrameChg chg="add mod modGraphic">
          <ac:chgData name="Veronika Hepperle" userId="bf4d4eb646b6cde0" providerId="LiveId" clId="{A54448F8-52A1-473D-A781-2F372D5C15E1}" dt="2025-12-16T15:22:44.362" v="16962" actId="14734"/>
          <ac:graphicFrameMkLst>
            <pc:docMk/>
            <pc:sldMk cId="3529053052" sldId="267"/>
            <ac:graphicFrameMk id="20" creationId="{0D802225-7E1A-1E05-4F7A-16668C9F1364}"/>
          </ac:graphicFrameMkLst>
        </pc:graphicFrameChg>
      </pc:sldChg>
      <pc:sldChg chg="addSp delSp modSp new add del mod setBg">
        <pc:chgData name="Veronika Hepperle" userId="bf4d4eb646b6cde0" providerId="LiveId" clId="{A54448F8-52A1-473D-A781-2F372D5C15E1}" dt="2026-01-05T11:39:59.011" v="21301" actId="20577"/>
        <pc:sldMkLst>
          <pc:docMk/>
          <pc:sldMk cId="3587332255" sldId="269"/>
        </pc:sldMkLst>
        <pc:spChg chg="mod">
          <ac:chgData name="Veronika Hepperle" userId="bf4d4eb646b6cde0" providerId="LiveId" clId="{A54448F8-52A1-473D-A781-2F372D5C15E1}" dt="2026-01-05T11:39:59.011" v="21301" actId="20577"/>
          <ac:spMkLst>
            <pc:docMk/>
            <pc:sldMk cId="3587332255" sldId="269"/>
            <ac:spMk id="2" creationId="{EF3FF5DA-6D85-2CE9-14B7-68BE6965C969}"/>
          </ac:spMkLst>
        </pc:spChg>
        <pc:spChg chg="mod">
          <ac:chgData name="Veronika Hepperle" userId="bf4d4eb646b6cde0" providerId="LiveId" clId="{A54448F8-52A1-473D-A781-2F372D5C15E1}" dt="2026-01-05T11:39:39.681" v="21282" actId="1076"/>
          <ac:spMkLst>
            <pc:docMk/>
            <pc:sldMk cId="3587332255" sldId="269"/>
            <ac:spMk id="3" creationId="{33E56BC0-D40E-39F0-02A3-65722E85E8EE}"/>
          </ac:spMkLst>
        </pc:spChg>
        <pc:spChg chg="mod">
          <ac:chgData name="Veronika Hepperle" userId="bf4d4eb646b6cde0" providerId="LiveId" clId="{A54448F8-52A1-473D-A781-2F372D5C15E1}" dt="2026-01-05T11:39:10.329" v="21273" actId="1076"/>
          <ac:spMkLst>
            <pc:docMk/>
            <pc:sldMk cId="3587332255" sldId="269"/>
            <ac:spMk id="4" creationId="{EE24603B-29FC-E97D-8250-028DEB1BE118}"/>
          </ac:spMkLst>
        </pc:spChg>
        <pc:spChg chg="add mod">
          <ac:chgData name="Veronika Hepperle" userId="bf4d4eb646b6cde0" providerId="LiveId" clId="{A54448F8-52A1-473D-A781-2F372D5C15E1}" dt="2026-01-05T11:33:20.285" v="21193" actId="1076"/>
          <ac:spMkLst>
            <pc:docMk/>
            <pc:sldMk cId="3587332255" sldId="269"/>
            <ac:spMk id="6" creationId="{29B875FA-EC2C-7ECD-259E-96677FF251A8}"/>
          </ac:spMkLst>
        </pc:spChg>
        <pc:spChg chg="add mod ord">
          <ac:chgData name="Veronika Hepperle" userId="bf4d4eb646b6cde0" providerId="LiveId" clId="{A54448F8-52A1-473D-A781-2F372D5C15E1}" dt="2026-01-05T11:38:10.179" v="21262" actId="1076"/>
          <ac:spMkLst>
            <pc:docMk/>
            <pc:sldMk cId="3587332255" sldId="269"/>
            <ac:spMk id="9" creationId="{DF59E943-FB0D-E61E-94B1-B559049DBBF5}"/>
          </ac:spMkLst>
        </pc:spChg>
        <pc:spChg chg="add mod">
          <ac:chgData name="Veronika Hepperle" userId="bf4d4eb646b6cde0" providerId="LiveId" clId="{A54448F8-52A1-473D-A781-2F372D5C15E1}" dt="2026-01-05T11:38:58.528" v="21271" actId="1076"/>
          <ac:spMkLst>
            <pc:docMk/>
            <pc:sldMk cId="3587332255" sldId="269"/>
            <ac:spMk id="11" creationId="{B1CE4726-89DF-A231-CB05-08F4601FC157}"/>
          </ac:spMkLst>
        </pc:spChg>
        <pc:spChg chg="add mod">
          <ac:chgData name="Veronika Hepperle" userId="bf4d4eb646b6cde0" providerId="LiveId" clId="{A54448F8-52A1-473D-A781-2F372D5C15E1}" dt="2026-01-05T11:38:46.265" v="21269" actId="1076"/>
          <ac:spMkLst>
            <pc:docMk/>
            <pc:sldMk cId="3587332255" sldId="269"/>
            <ac:spMk id="13" creationId="{06FE1110-EDD7-9FCE-EE08-65264FEF6C92}"/>
          </ac:spMkLst>
        </pc:spChg>
        <pc:spChg chg="add mod ord">
          <ac:chgData name="Veronika Hepperle" userId="bf4d4eb646b6cde0" providerId="LiveId" clId="{A54448F8-52A1-473D-A781-2F372D5C15E1}" dt="2026-01-05T11:38:27.100" v="21264" actId="1076"/>
          <ac:spMkLst>
            <pc:docMk/>
            <pc:sldMk cId="3587332255" sldId="269"/>
            <ac:spMk id="14" creationId="{4752DBF4-1F8B-4051-7D6A-8DE4E765A944}"/>
          </ac:spMkLst>
        </pc:spChg>
        <pc:spChg chg="add mod ord">
          <ac:chgData name="Veronika Hepperle" userId="bf4d4eb646b6cde0" providerId="LiveId" clId="{A54448F8-52A1-473D-A781-2F372D5C15E1}" dt="2026-01-05T11:38:41.612" v="21268" actId="1076"/>
          <ac:spMkLst>
            <pc:docMk/>
            <pc:sldMk cId="3587332255" sldId="269"/>
            <ac:spMk id="15" creationId="{72040B2E-0D24-EDFE-492B-4603F95A3CE0}"/>
          </ac:spMkLst>
        </pc:spChg>
        <pc:spChg chg="add mod ord">
          <ac:chgData name="Veronika Hepperle" userId="bf4d4eb646b6cde0" providerId="LiveId" clId="{A54448F8-52A1-473D-A781-2F372D5C15E1}" dt="2026-01-05T11:37:02.979" v="21251" actId="1582"/>
          <ac:spMkLst>
            <pc:docMk/>
            <pc:sldMk cId="3587332255" sldId="269"/>
            <ac:spMk id="16" creationId="{FB682C3A-2704-FB0F-8B86-DAF1E2F1E994}"/>
          </ac:spMkLst>
        </pc:spChg>
      </pc:sldChg>
      <pc:sldChg chg="addSp delSp modSp new mod">
        <pc:chgData name="Veronika Hepperle" userId="bf4d4eb646b6cde0" providerId="LiveId" clId="{A54448F8-52A1-473D-A781-2F372D5C15E1}" dt="2025-12-16T14:09:39.912" v="15200" actId="14100"/>
        <pc:sldMkLst>
          <pc:docMk/>
          <pc:sldMk cId="1702263659" sldId="270"/>
        </pc:sldMkLst>
        <pc:spChg chg="add mod">
          <ac:chgData name="Veronika Hepperle" userId="bf4d4eb646b6cde0" providerId="LiveId" clId="{A54448F8-52A1-473D-A781-2F372D5C15E1}" dt="2025-12-16T14:06:41.228" v="15180" actId="1076"/>
          <ac:spMkLst>
            <pc:docMk/>
            <pc:sldMk cId="1702263659" sldId="270"/>
            <ac:spMk id="2" creationId="{6C2EF612-9FE7-1866-8BCD-18CF0EB75FEA}"/>
          </ac:spMkLst>
        </pc:spChg>
        <pc:spChg chg="add mod">
          <ac:chgData name="Veronika Hepperle" userId="bf4d4eb646b6cde0" providerId="LiveId" clId="{A54448F8-52A1-473D-A781-2F372D5C15E1}" dt="2025-12-16T14:06:08.521" v="15176" actId="947"/>
          <ac:spMkLst>
            <pc:docMk/>
            <pc:sldMk cId="1702263659" sldId="270"/>
            <ac:spMk id="3" creationId="{FB0E5A1B-D4E4-5D70-2E27-0D374DD09C98}"/>
          </ac:spMkLst>
        </pc:spChg>
        <pc:spChg chg="add mod">
          <ac:chgData name="Veronika Hepperle" userId="bf4d4eb646b6cde0" providerId="LiveId" clId="{A54448F8-52A1-473D-A781-2F372D5C15E1}" dt="2025-12-16T14:09:30.828" v="15199" actId="1076"/>
          <ac:spMkLst>
            <pc:docMk/>
            <pc:sldMk cId="1702263659" sldId="270"/>
            <ac:spMk id="4" creationId="{6A1F58B3-F4FA-4397-18E5-255BF36D58C8}"/>
          </ac:spMkLst>
        </pc:spChg>
        <pc:spChg chg="add mod ord">
          <ac:chgData name="Veronika Hepperle" userId="bf4d4eb646b6cde0" providerId="LiveId" clId="{A54448F8-52A1-473D-A781-2F372D5C15E1}" dt="2025-12-16T14:04:50.594" v="15155" actId="14100"/>
          <ac:spMkLst>
            <pc:docMk/>
            <pc:sldMk cId="1702263659" sldId="270"/>
            <ac:spMk id="5" creationId="{0A54CA41-0E8B-7BC8-2F93-3DFEE7F4F19E}"/>
          </ac:spMkLst>
        </pc:spChg>
        <pc:spChg chg="add mod ord">
          <ac:chgData name="Veronika Hepperle" userId="bf4d4eb646b6cde0" providerId="LiveId" clId="{A54448F8-52A1-473D-A781-2F372D5C15E1}" dt="2025-12-16T14:05:38.387" v="15165" actId="14100"/>
          <ac:spMkLst>
            <pc:docMk/>
            <pc:sldMk cId="1702263659" sldId="270"/>
            <ac:spMk id="6" creationId="{9AD0331C-8ABC-5D8E-F68D-0C4AC0CDAAEB}"/>
          </ac:spMkLst>
        </pc:spChg>
        <pc:spChg chg="add mod">
          <ac:chgData name="Veronika Hepperle" userId="bf4d4eb646b6cde0" providerId="LiveId" clId="{A54448F8-52A1-473D-A781-2F372D5C15E1}" dt="2025-12-16T14:04:50.594" v="15155" actId="14100"/>
          <ac:spMkLst>
            <pc:docMk/>
            <pc:sldMk cId="1702263659" sldId="270"/>
            <ac:spMk id="7" creationId="{39C7154F-5AC4-3E57-54D6-3F06CE9FAEAD}"/>
          </ac:spMkLst>
        </pc:spChg>
        <pc:spChg chg="add mod ord">
          <ac:chgData name="Veronika Hepperle" userId="bf4d4eb646b6cde0" providerId="LiveId" clId="{A54448F8-52A1-473D-A781-2F372D5C15E1}" dt="2025-12-16T14:09:39.912" v="15200" actId="14100"/>
          <ac:spMkLst>
            <pc:docMk/>
            <pc:sldMk cId="1702263659" sldId="270"/>
            <ac:spMk id="11" creationId="{1703BD19-B8EB-9A76-1306-06E225018FC5}"/>
          </ac:spMkLst>
        </pc:spChg>
        <pc:spChg chg="add mod">
          <ac:chgData name="Veronika Hepperle" userId="bf4d4eb646b6cde0" providerId="LiveId" clId="{A54448F8-52A1-473D-A781-2F372D5C15E1}" dt="2025-12-16T14:05:18.537" v="15161" actId="255"/>
          <ac:spMkLst>
            <pc:docMk/>
            <pc:sldMk cId="1702263659" sldId="270"/>
            <ac:spMk id="12" creationId="{AE50B117-8E52-53B2-D55D-C5D87CE35BC5}"/>
          </ac:spMkLst>
        </pc:spChg>
        <pc:spChg chg="add mod">
          <ac:chgData name="Veronika Hepperle" userId="bf4d4eb646b6cde0" providerId="LiveId" clId="{A54448F8-52A1-473D-A781-2F372D5C15E1}" dt="2025-12-16T14:08:45.463" v="15197" actId="1076"/>
          <ac:spMkLst>
            <pc:docMk/>
            <pc:sldMk cId="1702263659" sldId="270"/>
            <ac:spMk id="15" creationId="{48E7F5B2-FA4F-F20A-70F5-5D67FE73497B}"/>
          </ac:spMkLst>
        </pc:spChg>
        <pc:picChg chg="add mod">
          <ac:chgData name="Veronika Hepperle" userId="bf4d4eb646b6cde0" providerId="LiveId" clId="{A54448F8-52A1-473D-A781-2F372D5C15E1}" dt="2025-12-16T14:07:43.830" v="15189" actId="1076"/>
          <ac:picMkLst>
            <pc:docMk/>
            <pc:sldMk cId="1702263659" sldId="270"/>
            <ac:picMk id="14" creationId="{4D04561B-1110-D240-BDB2-D1E2ABF74726}"/>
          </ac:picMkLst>
        </pc:picChg>
      </pc:sldChg>
      <pc:sldChg chg="modSp new mod">
        <pc:chgData name="Veronika Hepperle" userId="bf4d4eb646b6cde0" providerId="LiveId" clId="{A54448F8-52A1-473D-A781-2F372D5C15E1}" dt="2026-01-05T11:59:25.293" v="21563" actId="2711"/>
        <pc:sldMkLst>
          <pc:docMk/>
          <pc:sldMk cId="71724164" sldId="271"/>
        </pc:sldMkLst>
        <pc:spChg chg="mod">
          <ac:chgData name="Veronika Hepperle" userId="bf4d4eb646b6cde0" providerId="LiveId" clId="{A54448F8-52A1-473D-A781-2F372D5C15E1}" dt="2026-01-05T11:54:20.874" v="21551" actId="14100"/>
          <ac:spMkLst>
            <pc:docMk/>
            <pc:sldMk cId="71724164" sldId="271"/>
            <ac:spMk id="2" creationId="{91F93E7A-00EB-F06E-A6B1-0E0A8B31EC9B}"/>
          </ac:spMkLst>
        </pc:spChg>
        <pc:spChg chg="mod">
          <ac:chgData name="Veronika Hepperle" userId="bf4d4eb646b6cde0" providerId="LiveId" clId="{A54448F8-52A1-473D-A781-2F372D5C15E1}" dt="2026-01-05T11:59:25.293" v="21563" actId="2711"/>
          <ac:spMkLst>
            <pc:docMk/>
            <pc:sldMk cId="71724164" sldId="271"/>
            <ac:spMk id="3" creationId="{7A7D450C-404F-2B10-9E0E-F04753142E7D}"/>
          </ac:spMkLst>
        </pc:spChg>
      </pc:sldChg>
      <pc:sldChg chg="addSp delSp modSp add mod setBg">
        <pc:chgData name="Veronika Hepperle" userId="bf4d4eb646b6cde0" providerId="LiveId" clId="{A54448F8-52A1-473D-A781-2F372D5C15E1}" dt="2026-01-07T10:28:59.834" v="21734" actId="20577"/>
        <pc:sldMkLst>
          <pc:docMk/>
          <pc:sldMk cId="1407872656" sldId="272"/>
        </pc:sldMkLst>
        <pc:spChg chg="add del mod">
          <ac:chgData name="Veronika Hepperle" userId="bf4d4eb646b6cde0" providerId="LiveId" clId="{A54448F8-52A1-473D-A781-2F372D5C15E1}" dt="2026-01-07T10:28:59.834" v="21734" actId="20577"/>
          <ac:spMkLst>
            <pc:docMk/>
            <pc:sldMk cId="1407872656" sldId="272"/>
            <ac:spMk id="3" creationId="{1346C914-9E31-6170-C5E3-F606068D5082}"/>
          </ac:spMkLst>
        </pc:spChg>
        <pc:spChg chg="add mod">
          <ac:chgData name="Veronika Hepperle" userId="bf4d4eb646b6cde0" providerId="LiveId" clId="{A54448F8-52A1-473D-A781-2F372D5C15E1}" dt="2025-12-16T15:00:16.536" v="16194" actId="20577"/>
          <ac:spMkLst>
            <pc:docMk/>
            <pc:sldMk cId="1407872656" sldId="272"/>
            <ac:spMk id="4" creationId="{121F809D-DA93-5DDF-009E-73D46359C421}"/>
          </ac:spMkLst>
        </pc:spChg>
        <pc:spChg chg="add mod">
          <ac:chgData name="Veronika Hepperle" userId="bf4d4eb646b6cde0" providerId="LiveId" clId="{A54448F8-52A1-473D-A781-2F372D5C15E1}" dt="2025-12-16T15:00:07.864" v="16191" actId="1076"/>
          <ac:spMkLst>
            <pc:docMk/>
            <pc:sldMk cId="1407872656" sldId="272"/>
            <ac:spMk id="5" creationId="{91DEB45A-2774-1A7F-C9A0-93A11695ED68}"/>
          </ac:spMkLst>
        </pc:spChg>
        <pc:spChg chg="add mod">
          <ac:chgData name="Veronika Hepperle" userId="bf4d4eb646b6cde0" providerId="LiveId" clId="{A54448F8-52A1-473D-A781-2F372D5C15E1}" dt="2025-12-16T14:26:40.460" v="15414" actId="1076"/>
          <ac:spMkLst>
            <pc:docMk/>
            <pc:sldMk cId="1407872656" sldId="272"/>
            <ac:spMk id="7" creationId="{A61D7238-A42A-6926-482F-04E5348A1E5E}"/>
          </ac:spMkLst>
        </pc:spChg>
        <pc:spChg chg="add mod ord">
          <ac:chgData name="Veronika Hepperle" userId="bf4d4eb646b6cde0" providerId="LiveId" clId="{A54448F8-52A1-473D-A781-2F372D5C15E1}" dt="2025-12-16T15:00:20.469" v="16195" actId="1076"/>
          <ac:spMkLst>
            <pc:docMk/>
            <pc:sldMk cId="1407872656" sldId="272"/>
            <ac:spMk id="10" creationId="{E30BC499-7A99-5D40-DC22-B5F0088DC67B}"/>
          </ac:spMkLst>
        </pc:spChg>
        <pc:spChg chg="add mod ord">
          <ac:chgData name="Veronika Hepperle" userId="bf4d4eb646b6cde0" providerId="LiveId" clId="{A54448F8-52A1-473D-A781-2F372D5C15E1}" dt="2025-12-16T14:27:15.764" v="15419" actId="208"/>
          <ac:spMkLst>
            <pc:docMk/>
            <pc:sldMk cId="1407872656" sldId="272"/>
            <ac:spMk id="13" creationId="{99F94C02-F68D-CF1F-D7A4-D68720D67C12}"/>
          </ac:spMkLst>
        </pc:spChg>
      </pc:sldChg>
      <pc:sldChg chg="addSp delSp modSp new mod">
        <pc:chgData name="Veronika Hepperle" userId="bf4d4eb646b6cde0" providerId="LiveId" clId="{A54448F8-52A1-473D-A781-2F372D5C15E1}" dt="2025-12-16T13:02:18.916" v="12818" actId="1076"/>
        <pc:sldMkLst>
          <pc:docMk/>
          <pc:sldMk cId="893884500" sldId="273"/>
        </pc:sldMkLst>
        <pc:graphicFrameChg chg="add mod ord">
          <ac:chgData name="Veronika Hepperle" userId="bf4d4eb646b6cde0" providerId="LiveId" clId="{A54448F8-52A1-473D-A781-2F372D5C15E1}" dt="2025-12-16T13:02:18.916" v="12818" actId="1076"/>
          <ac:graphicFrameMkLst>
            <pc:docMk/>
            <pc:sldMk cId="893884500" sldId="273"/>
            <ac:graphicFrameMk id="5" creationId="{A1194529-016B-A408-8C79-00E8851FA13B}"/>
          </ac:graphicFrameMkLst>
        </pc:graphicFrameChg>
        <pc:graphicFrameChg chg="add mod">
          <ac:chgData name="Veronika Hepperle" userId="bf4d4eb646b6cde0" providerId="LiveId" clId="{A54448F8-52A1-473D-A781-2F372D5C15E1}" dt="2025-12-16T13:02:06.394" v="12816" actId="14100"/>
          <ac:graphicFrameMkLst>
            <pc:docMk/>
            <pc:sldMk cId="893884500" sldId="273"/>
            <ac:graphicFrameMk id="6" creationId="{94C6CB08-1156-9F4B-57C8-B61E60E8B77E}"/>
          </ac:graphicFrameMkLst>
        </pc:graphicFrameChg>
      </pc:sldChg>
      <pc:sldChg chg="addSp delSp modSp add mod">
        <pc:chgData name="Veronika Hepperle" userId="bf4d4eb646b6cde0" providerId="LiveId" clId="{A54448F8-52A1-473D-A781-2F372D5C15E1}" dt="2026-01-07T10:29:25.587" v="21740" actId="20577"/>
        <pc:sldMkLst>
          <pc:docMk/>
          <pc:sldMk cId="1313441839" sldId="274"/>
        </pc:sldMkLst>
        <pc:spChg chg="mod">
          <ac:chgData name="Veronika Hepperle" userId="bf4d4eb646b6cde0" providerId="LiveId" clId="{A54448F8-52A1-473D-A781-2F372D5C15E1}" dt="2026-01-05T10:55:15.984" v="18647" actId="20577"/>
          <ac:spMkLst>
            <pc:docMk/>
            <pc:sldMk cId="1313441839" sldId="274"/>
            <ac:spMk id="2" creationId="{64155E2C-7D4A-EA49-E633-7ACA63BB2A21}"/>
          </ac:spMkLst>
        </pc:spChg>
        <pc:spChg chg="mod">
          <ac:chgData name="Veronika Hepperle" userId="bf4d4eb646b6cde0" providerId="LiveId" clId="{A54448F8-52A1-473D-A781-2F372D5C15E1}" dt="2026-01-07T10:29:25.587" v="21740" actId="20577"/>
          <ac:spMkLst>
            <pc:docMk/>
            <pc:sldMk cId="1313441839" sldId="274"/>
            <ac:spMk id="3" creationId="{47F5307F-81E0-075E-0487-650730B9370E}"/>
          </ac:spMkLst>
        </pc:spChg>
        <pc:spChg chg="mod">
          <ac:chgData name="Veronika Hepperle" userId="bf4d4eb646b6cde0" providerId="LiveId" clId="{A54448F8-52A1-473D-A781-2F372D5C15E1}" dt="2026-01-05T10:54:02.904" v="18632" actId="1076"/>
          <ac:spMkLst>
            <pc:docMk/>
            <pc:sldMk cId="1313441839" sldId="274"/>
            <ac:spMk id="4" creationId="{F6EF4B91-5666-1880-0A57-5A850BAE82A3}"/>
          </ac:spMkLst>
        </pc:spChg>
        <pc:spChg chg="add mod">
          <ac:chgData name="Veronika Hepperle" userId="bf4d4eb646b6cde0" providerId="LiveId" clId="{A54448F8-52A1-473D-A781-2F372D5C15E1}" dt="2026-01-05T10:54:09.121" v="18638" actId="20577"/>
          <ac:spMkLst>
            <pc:docMk/>
            <pc:sldMk cId="1313441839" sldId="274"/>
            <ac:spMk id="5" creationId="{C9F7CFF4-F482-0BB3-0E69-E9158EC24023}"/>
          </ac:spMkLst>
        </pc:spChg>
        <pc:spChg chg="add mod ord">
          <ac:chgData name="Veronika Hepperle" userId="bf4d4eb646b6cde0" providerId="LiveId" clId="{A54448F8-52A1-473D-A781-2F372D5C15E1}" dt="2026-01-05T10:53:58.535" v="18631" actId="1076"/>
          <ac:spMkLst>
            <pc:docMk/>
            <pc:sldMk cId="1313441839" sldId="274"/>
            <ac:spMk id="6" creationId="{634295F0-D721-1520-4282-718C650C5398}"/>
          </ac:spMkLst>
        </pc:spChg>
        <pc:spChg chg="mod">
          <ac:chgData name="Veronika Hepperle" userId="bf4d4eb646b6cde0" providerId="LiveId" clId="{A54448F8-52A1-473D-A781-2F372D5C15E1}" dt="2026-01-05T10:38:16.918" v="17484" actId="14100"/>
          <ac:spMkLst>
            <pc:docMk/>
            <pc:sldMk cId="1313441839" sldId="274"/>
            <ac:spMk id="8" creationId="{AB0ACB65-D1F2-2E5C-8FA2-87F7FF3668FB}"/>
          </ac:spMkLst>
        </pc:spChg>
        <pc:spChg chg="add mod ord">
          <ac:chgData name="Veronika Hepperle" userId="bf4d4eb646b6cde0" providerId="LiveId" clId="{A54448F8-52A1-473D-A781-2F372D5C15E1}" dt="2026-01-05T10:53:50.398" v="18629" actId="1076"/>
          <ac:spMkLst>
            <pc:docMk/>
            <pc:sldMk cId="1313441839" sldId="274"/>
            <ac:spMk id="9" creationId="{FA2FF3B8-F3E8-CE9D-19F2-4FC024C2B841}"/>
          </ac:spMkLst>
        </pc:spChg>
      </pc:sldChg>
      <pc:sldMasterChg chg="setBg modSldLayout">
        <pc:chgData name="Veronika Hepperle" userId="bf4d4eb646b6cde0" providerId="LiveId" clId="{A54448F8-52A1-473D-A781-2F372D5C15E1}" dt="2025-12-16T14:54:24.892" v="16122"/>
        <pc:sldMasterMkLst>
          <pc:docMk/>
          <pc:sldMasterMk cId="2498530891" sldId="2147483660"/>
        </pc:sldMasterMkLst>
        <pc:sldLayoutChg chg="setBg">
          <pc:chgData name="Veronika Hepperle" userId="bf4d4eb646b6cde0" providerId="LiveId" clId="{A54448F8-52A1-473D-A781-2F372D5C15E1}" dt="2025-12-16T14:54:24.892" v="16122"/>
          <pc:sldLayoutMkLst>
            <pc:docMk/>
            <pc:sldMasterMk cId="2498530891" sldId="2147483660"/>
            <pc:sldLayoutMk cId="2814253767" sldId="2147483661"/>
          </pc:sldLayoutMkLst>
        </pc:sldLayoutChg>
        <pc:sldLayoutChg chg="setBg">
          <pc:chgData name="Veronika Hepperle" userId="bf4d4eb646b6cde0" providerId="LiveId" clId="{A54448F8-52A1-473D-A781-2F372D5C15E1}" dt="2025-12-16T14:54:24.892" v="16122"/>
          <pc:sldLayoutMkLst>
            <pc:docMk/>
            <pc:sldMasterMk cId="2498530891" sldId="2147483660"/>
            <pc:sldLayoutMk cId="4202955869" sldId="2147483662"/>
          </pc:sldLayoutMkLst>
        </pc:sldLayoutChg>
        <pc:sldLayoutChg chg="setBg">
          <pc:chgData name="Veronika Hepperle" userId="bf4d4eb646b6cde0" providerId="LiveId" clId="{A54448F8-52A1-473D-A781-2F372D5C15E1}" dt="2025-12-16T14:54:24.892" v="16122"/>
          <pc:sldLayoutMkLst>
            <pc:docMk/>
            <pc:sldMasterMk cId="2498530891" sldId="2147483660"/>
            <pc:sldLayoutMk cId="3100317424" sldId="2147483663"/>
          </pc:sldLayoutMkLst>
        </pc:sldLayoutChg>
        <pc:sldLayoutChg chg="setBg">
          <pc:chgData name="Veronika Hepperle" userId="bf4d4eb646b6cde0" providerId="LiveId" clId="{A54448F8-52A1-473D-A781-2F372D5C15E1}" dt="2025-12-16T14:54:24.892" v="16122"/>
          <pc:sldLayoutMkLst>
            <pc:docMk/>
            <pc:sldMasterMk cId="2498530891" sldId="2147483660"/>
            <pc:sldLayoutMk cId="2800347547" sldId="2147483664"/>
          </pc:sldLayoutMkLst>
        </pc:sldLayoutChg>
        <pc:sldLayoutChg chg="setBg">
          <pc:chgData name="Veronika Hepperle" userId="bf4d4eb646b6cde0" providerId="LiveId" clId="{A54448F8-52A1-473D-A781-2F372D5C15E1}" dt="2025-12-16T14:54:24.892" v="16122"/>
          <pc:sldLayoutMkLst>
            <pc:docMk/>
            <pc:sldMasterMk cId="2498530891" sldId="2147483660"/>
            <pc:sldLayoutMk cId="1166834226" sldId="2147483665"/>
          </pc:sldLayoutMkLst>
        </pc:sldLayoutChg>
        <pc:sldLayoutChg chg="setBg">
          <pc:chgData name="Veronika Hepperle" userId="bf4d4eb646b6cde0" providerId="LiveId" clId="{A54448F8-52A1-473D-A781-2F372D5C15E1}" dt="2025-12-16T14:54:24.892" v="16122"/>
          <pc:sldLayoutMkLst>
            <pc:docMk/>
            <pc:sldMasterMk cId="2498530891" sldId="2147483660"/>
            <pc:sldLayoutMk cId="2368742011" sldId="2147483666"/>
          </pc:sldLayoutMkLst>
        </pc:sldLayoutChg>
        <pc:sldLayoutChg chg="setBg">
          <pc:chgData name="Veronika Hepperle" userId="bf4d4eb646b6cde0" providerId="LiveId" clId="{A54448F8-52A1-473D-A781-2F372D5C15E1}" dt="2025-12-16T14:54:24.892" v="16122"/>
          <pc:sldLayoutMkLst>
            <pc:docMk/>
            <pc:sldMasterMk cId="2498530891" sldId="2147483660"/>
            <pc:sldLayoutMk cId="3771052579" sldId="2147483667"/>
          </pc:sldLayoutMkLst>
        </pc:sldLayoutChg>
        <pc:sldLayoutChg chg="setBg">
          <pc:chgData name="Veronika Hepperle" userId="bf4d4eb646b6cde0" providerId="LiveId" clId="{A54448F8-52A1-473D-A781-2F372D5C15E1}" dt="2025-12-16T14:54:24.892" v="16122"/>
          <pc:sldLayoutMkLst>
            <pc:docMk/>
            <pc:sldMasterMk cId="2498530891" sldId="2147483660"/>
            <pc:sldLayoutMk cId="1984219555" sldId="2147483668"/>
          </pc:sldLayoutMkLst>
        </pc:sldLayoutChg>
        <pc:sldLayoutChg chg="setBg">
          <pc:chgData name="Veronika Hepperle" userId="bf4d4eb646b6cde0" providerId="LiveId" clId="{A54448F8-52A1-473D-A781-2F372D5C15E1}" dt="2025-12-16T14:54:24.892" v="16122"/>
          <pc:sldLayoutMkLst>
            <pc:docMk/>
            <pc:sldMasterMk cId="2498530891" sldId="2147483660"/>
            <pc:sldLayoutMk cId="2405016294" sldId="2147483669"/>
          </pc:sldLayoutMkLst>
        </pc:sldLayoutChg>
        <pc:sldLayoutChg chg="setBg">
          <pc:chgData name="Veronika Hepperle" userId="bf4d4eb646b6cde0" providerId="LiveId" clId="{A54448F8-52A1-473D-A781-2F372D5C15E1}" dt="2025-12-16T14:54:24.892" v="16122"/>
          <pc:sldLayoutMkLst>
            <pc:docMk/>
            <pc:sldMasterMk cId="2498530891" sldId="2147483660"/>
            <pc:sldLayoutMk cId="1089957578" sldId="2147483670"/>
          </pc:sldLayoutMkLst>
        </pc:sldLayoutChg>
        <pc:sldLayoutChg chg="setBg">
          <pc:chgData name="Veronika Hepperle" userId="bf4d4eb646b6cde0" providerId="LiveId" clId="{A54448F8-52A1-473D-A781-2F372D5C15E1}" dt="2025-12-16T14:54:24.892" v="16122"/>
          <pc:sldLayoutMkLst>
            <pc:docMk/>
            <pc:sldMasterMk cId="2498530891" sldId="2147483660"/>
            <pc:sldLayoutMk cId="76218285" sldId="214748367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11E0DB-2F52-47B5-9668-A77EF2E2A1D6}" type="datetimeFigureOut">
              <a:rPr lang="de-AT" smtClean="0"/>
              <a:t>12.01.2026</a:t>
            </a:fld>
            <a:endParaRPr lang="de-A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D55EFE-57D9-44CD-A6C4-F6EC8B2DD061}" type="slidenum">
              <a:rPr lang="de-AT" smtClean="0"/>
              <a:t>‹#›</a:t>
            </a:fld>
            <a:endParaRPr lang="de-AT"/>
          </a:p>
        </p:txBody>
      </p:sp>
    </p:spTree>
    <p:extLst>
      <p:ext uri="{BB962C8B-B14F-4D97-AF65-F5344CB8AC3E}">
        <p14:creationId xmlns:p14="http://schemas.microsoft.com/office/powerpoint/2010/main" val="2041699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5"/>
          </p:nvPr>
        </p:nvSpPr>
        <p:spPr/>
        <p:txBody>
          <a:bodyPr/>
          <a:lstStyle/>
          <a:p>
            <a:fld id="{65D55EFE-57D9-44CD-A6C4-F6EC8B2DD061}" type="slidenum">
              <a:rPr lang="de-AT" smtClean="0"/>
              <a:t>1</a:t>
            </a:fld>
            <a:endParaRPr lang="de-AT"/>
          </a:p>
        </p:txBody>
      </p:sp>
    </p:spTree>
    <p:extLst>
      <p:ext uri="{BB962C8B-B14F-4D97-AF65-F5344CB8AC3E}">
        <p14:creationId xmlns:p14="http://schemas.microsoft.com/office/powerpoint/2010/main" val="2742378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5"/>
          </p:nvPr>
        </p:nvSpPr>
        <p:spPr/>
        <p:txBody>
          <a:bodyPr/>
          <a:lstStyle/>
          <a:p>
            <a:fld id="{65D55EFE-57D9-44CD-A6C4-F6EC8B2DD061}" type="slidenum">
              <a:rPr lang="de-AT" smtClean="0"/>
              <a:t>3</a:t>
            </a:fld>
            <a:endParaRPr lang="de-AT"/>
          </a:p>
        </p:txBody>
      </p:sp>
    </p:spTree>
    <p:extLst>
      <p:ext uri="{BB962C8B-B14F-4D97-AF65-F5344CB8AC3E}">
        <p14:creationId xmlns:p14="http://schemas.microsoft.com/office/powerpoint/2010/main" val="3193625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5"/>
          </p:nvPr>
        </p:nvSpPr>
        <p:spPr/>
        <p:txBody>
          <a:bodyPr/>
          <a:lstStyle/>
          <a:p>
            <a:fld id="{65D55EFE-57D9-44CD-A6C4-F6EC8B2DD061}" type="slidenum">
              <a:rPr lang="de-AT" smtClean="0"/>
              <a:t>6</a:t>
            </a:fld>
            <a:endParaRPr lang="de-AT"/>
          </a:p>
        </p:txBody>
      </p:sp>
    </p:spTree>
    <p:extLst>
      <p:ext uri="{BB962C8B-B14F-4D97-AF65-F5344CB8AC3E}">
        <p14:creationId xmlns:p14="http://schemas.microsoft.com/office/powerpoint/2010/main" val="3886278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a:t>Trailer verfügbar unter: https://www.youtube.com/watch?v=jmCcisdjzxY</a:t>
            </a:r>
          </a:p>
        </p:txBody>
      </p:sp>
      <p:sp>
        <p:nvSpPr>
          <p:cNvPr id="4" name="Slide Number Placeholder 3"/>
          <p:cNvSpPr>
            <a:spLocks noGrp="1"/>
          </p:cNvSpPr>
          <p:nvPr>
            <p:ph type="sldNum" sz="quarter" idx="5"/>
          </p:nvPr>
        </p:nvSpPr>
        <p:spPr/>
        <p:txBody>
          <a:bodyPr/>
          <a:lstStyle/>
          <a:p>
            <a:fld id="{65D55EFE-57D9-44CD-A6C4-F6EC8B2DD061}" type="slidenum">
              <a:rPr lang="de-AT" smtClean="0"/>
              <a:t>8</a:t>
            </a:fld>
            <a:endParaRPr lang="de-AT"/>
          </a:p>
        </p:txBody>
      </p:sp>
    </p:spTree>
    <p:extLst>
      <p:ext uri="{BB962C8B-B14F-4D97-AF65-F5344CB8AC3E}">
        <p14:creationId xmlns:p14="http://schemas.microsoft.com/office/powerpoint/2010/main" val="2470116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5"/>
          </p:nvPr>
        </p:nvSpPr>
        <p:spPr/>
        <p:txBody>
          <a:bodyPr/>
          <a:lstStyle/>
          <a:p>
            <a:fld id="{65D55EFE-57D9-44CD-A6C4-F6EC8B2DD061}" type="slidenum">
              <a:rPr lang="de-AT" smtClean="0"/>
              <a:t>10</a:t>
            </a:fld>
            <a:endParaRPr lang="de-AT"/>
          </a:p>
        </p:txBody>
      </p:sp>
    </p:spTree>
    <p:extLst>
      <p:ext uri="{BB962C8B-B14F-4D97-AF65-F5344CB8AC3E}">
        <p14:creationId xmlns:p14="http://schemas.microsoft.com/office/powerpoint/2010/main" val="3395875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5"/>
          </p:nvPr>
        </p:nvSpPr>
        <p:spPr/>
        <p:txBody>
          <a:bodyPr/>
          <a:lstStyle/>
          <a:p>
            <a:fld id="{65D55EFE-57D9-44CD-A6C4-F6EC8B2DD061}" type="slidenum">
              <a:rPr lang="de-AT" smtClean="0"/>
              <a:t>14</a:t>
            </a:fld>
            <a:endParaRPr lang="de-AT"/>
          </a:p>
        </p:txBody>
      </p:sp>
    </p:spTree>
    <p:extLst>
      <p:ext uri="{BB962C8B-B14F-4D97-AF65-F5344CB8AC3E}">
        <p14:creationId xmlns:p14="http://schemas.microsoft.com/office/powerpoint/2010/main" val="3326981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718C37-DA26-4B0C-B36A-81D69FA08DB6}" type="datetimeFigureOut">
              <a:rPr lang="de-AT" smtClean="0"/>
              <a:t>12.01.2026</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4AA9E7C0-2AB5-4F8F-A03E-B80B1D9F91BA}" type="slidenum">
              <a:rPr lang="de-AT" smtClean="0"/>
              <a:t>‹#›</a:t>
            </a:fld>
            <a:endParaRPr lang="de-AT"/>
          </a:p>
        </p:txBody>
      </p:sp>
    </p:spTree>
    <p:extLst>
      <p:ext uri="{BB962C8B-B14F-4D97-AF65-F5344CB8AC3E}">
        <p14:creationId xmlns:p14="http://schemas.microsoft.com/office/powerpoint/2010/main" val="2814253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718C37-DA26-4B0C-B36A-81D69FA08DB6}" type="datetimeFigureOut">
              <a:rPr lang="de-AT" smtClean="0"/>
              <a:t>12.01.2026</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4AA9E7C0-2AB5-4F8F-A03E-B80B1D9F91BA}" type="slidenum">
              <a:rPr lang="de-AT" smtClean="0"/>
              <a:t>‹#›</a:t>
            </a:fld>
            <a:endParaRPr lang="de-AT"/>
          </a:p>
        </p:txBody>
      </p:sp>
    </p:spTree>
    <p:extLst>
      <p:ext uri="{BB962C8B-B14F-4D97-AF65-F5344CB8AC3E}">
        <p14:creationId xmlns:p14="http://schemas.microsoft.com/office/powerpoint/2010/main" val="1089957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718C37-DA26-4B0C-B36A-81D69FA08DB6}" type="datetimeFigureOut">
              <a:rPr lang="de-AT" smtClean="0"/>
              <a:t>12.01.2026</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4AA9E7C0-2AB5-4F8F-A03E-B80B1D9F91BA}" type="slidenum">
              <a:rPr lang="de-AT" smtClean="0"/>
              <a:t>‹#›</a:t>
            </a:fld>
            <a:endParaRPr lang="de-AT"/>
          </a:p>
        </p:txBody>
      </p:sp>
    </p:spTree>
    <p:extLst>
      <p:ext uri="{BB962C8B-B14F-4D97-AF65-F5344CB8AC3E}">
        <p14:creationId xmlns:p14="http://schemas.microsoft.com/office/powerpoint/2010/main" val="76218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718C37-DA26-4B0C-B36A-81D69FA08DB6}" type="datetimeFigureOut">
              <a:rPr lang="de-AT" smtClean="0"/>
              <a:t>12.01.2026</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4AA9E7C0-2AB5-4F8F-A03E-B80B1D9F91BA}" type="slidenum">
              <a:rPr lang="de-AT" smtClean="0"/>
              <a:t>‹#›</a:t>
            </a:fld>
            <a:endParaRPr lang="de-AT"/>
          </a:p>
        </p:txBody>
      </p:sp>
    </p:spTree>
    <p:extLst>
      <p:ext uri="{BB962C8B-B14F-4D97-AF65-F5344CB8AC3E}">
        <p14:creationId xmlns:p14="http://schemas.microsoft.com/office/powerpoint/2010/main" val="4202955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718C37-DA26-4B0C-B36A-81D69FA08DB6}" type="datetimeFigureOut">
              <a:rPr lang="de-AT" smtClean="0"/>
              <a:t>12.01.2026</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4AA9E7C0-2AB5-4F8F-A03E-B80B1D9F91BA}" type="slidenum">
              <a:rPr lang="de-AT" smtClean="0"/>
              <a:t>‹#›</a:t>
            </a:fld>
            <a:endParaRPr lang="de-AT"/>
          </a:p>
        </p:txBody>
      </p:sp>
    </p:spTree>
    <p:extLst>
      <p:ext uri="{BB962C8B-B14F-4D97-AF65-F5344CB8AC3E}">
        <p14:creationId xmlns:p14="http://schemas.microsoft.com/office/powerpoint/2010/main" val="3100317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718C37-DA26-4B0C-B36A-81D69FA08DB6}" type="datetimeFigureOut">
              <a:rPr lang="de-AT" smtClean="0"/>
              <a:t>12.01.2026</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4AA9E7C0-2AB5-4F8F-A03E-B80B1D9F91BA}" type="slidenum">
              <a:rPr lang="de-AT" smtClean="0"/>
              <a:t>‹#›</a:t>
            </a:fld>
            <a:endParaRPr lang="de-AT"/>
          </a:p>
        </p:txBody>
      </p:sp>
    </p:spTree>
    <p:extLst>
      <p:ext uri="{BB962C8B-B14F-4D97-AF65-F5344CB8AC3E}">
        <p14:creationId xmlns:p14="http://schemas.microsoft.com/office/powerpoint/2010/main" val="2800347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718C37-DA26-4B0C-B36A-81D69FA08DB6}" type="datetimeFigureOut">
              <a:rPr lang="de-AT" smtClean="0"/>
              <a:t>12.01.2026</a:t>
            </a:fld>
            <a:endParaRPr lang="de-AT"/>
          </a:p>
        </p:txBody>
      </p:sp>
      <p:sp>
        <p:nvSpPr>
          <p:cNvPr id="8" name="Footer Placeholder 7"/>
          <p:cNvSpPr>
            <a:spLocks noGrp="1"/>
          </p:cNvSpPr>
          <p:nvPr>
            <p:ph type="ftr" sz="quarter" idx="11"/>
          </p:nvPr>
        </p:nvSpPr>
        <p:spPr/>
        <p:txBody>
          <a:bodyPr/>
          <a:lstStyle/>
          <a:p>
            <a:endParaRPr lang="de-AT"/>
          </a:p>
        </p:txBody>
      </p:sp>
      <p:sp>
        <p:nvSpPr>
          <p:cNvPr id="9" name="Slide Number Placeholder 8"/>
          <p:cNvSpPr>
            <a:spLocks noGrp="1"/>
          </p:cNvSpPr>
          <p:nvPr>
            <p:ph type="sldNum" sz="quarter" idx="12"/>
          </p:nvPr>
        </p:nvSpPr>
        <p:spPr/>
        <p:txBody>
          <a:bodyPr/>
          <a:lstStyle/>
          <a:p>
            <a:fld id="{4AA9E7C0-2AB5-4F8F-A03E-B80B1D9F91BA}" type="slidenum">
              <a:rPr lang="de-AT" smtClean="0"/>
              <a:t>‹#›</a:t>
            </a:fld>
            <a:endParaRPr lang="de-AT"/>
          </a:p>
        </p:txBody>
      </p:sp>
    </p:spTree>
    <p:extLst>
      <p:ext uri="{BB962C8B-B14F-4D97-AF65-F5344CB8AC3E}">
        <p14:creationId xmlns:p14="http://schemas.microsoft.com/office/powerpoint/2010/main" val="1166834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718C37-DA26-4B0C-B36A-81D69FA08DB6}" type="datetimeFigureOut">
              <a:rPr lang="de-AT" smtClean="0"/>
              <a:t>12.01.2026</a:t>
            </a:fld>
            <a:endParaRPr lang="de-AT"/>
          </a:p>
        </p:txBody>
      </p:sp>
      <p:sp>
        <p:nvSpPr>
          <p:cNvPr id="4" name="Footer Placeholder 3"/>
          <p:cNvSpPr>
            <a:spLocks noGrp="1"/>
          </p:cNvSpPr>
          <p:nvPr>
            <p:ph type="ftr" sz="quarter" idx="11"/>
          </p:nvPr>
        </p:nvSpPr>
        <p:spPr/>
        <p:txBody>
          <a:bodyPr/>
          <a:lstStyle/>
          <a:p>
            <a:endParaRPr lang="de-AT"/>
          </a:p>
        </p:txBody>
      </p:sp>
      <p:sp>
        <p:nvSpPr>
          <p:cNvPr id="5" name="Slide Number Placeholder 4"/>
          <p:cNvSpPr>
            <a:spLocks noGrp="1"/>
          </p:cNvSpPr>
          <p:nvPr>
            <p:ph type="sldNum" sz="quarter" idx="12"/>
          </p:nvPr>
        </p:nvSpPr>
        <p:spPr/>
        <p:txBody>
          <a:bodyPr/>
          <a:lstStyle/>
          <a:p>
            <a:fld id="{4AA9E7C0-2AB5-4F8F-A03E-B80B1D9F91BA}" type="slidenum">
              <a:rPr lang="de-AT" smtClean="0"/>
              <a:t>‹#›</a:t>
            </a:fld>
            <a:endParaRPr lang="de-AT"/>
          </a:p>
        </p:txBody>
      </p:sp>
    </p:spTree>
    <p:extLst>
      <p:ext uri="{BB962C8B-B14F-4D97-AF65-F5344CB8AC3E}">
        <p14:creationId xmlns:p14="http://schemas.microsoft.com/office/powerpoint/2010/main" val="2368742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718C37-DA26-4B0C-B36A-81D69FA08DB6}" type="datetimeFigureOut">
              <a:rPr lang="de-AT" smtClean="0"/>
              <a:t>12.01.2026</a:t>
            </a:fld>
            <a:endParaRPr lang="de-AT"/>
          </a:p>
        </p:txBody>
      </p:sp>
      <p:sp>
        <p:nvSpPr>
          <p:cNvPr id="3" name="Footer Placeholder 2"/>
          <p:cNvSpPr>
            <a:spLocks noGrp="1"/>
          </p:cNvSpPr>
          <p:nvPr>
            <p:ph type="ftr" sz="quarter" idx="11"/>
          </p:nvPr>
        </p:nvSpPr>
        <p:spPr/>
        <p:txBody>
          <a:bodyPr/>
          <a:lstStyle/>
          <a:p>
            <a:endParaRPr lang="de-AT"/>
          </a:p>
        </p:txBody>
      </p:sp>
      <p:sp>
        <p:nvSpPr>
          <p:cNvPr id="4" name="Slide Number Placeholder 3"/>
          <p:cNvSpPr>
            <a:spLocks noGrp="1"/>
          </p:cNvSpPr>
          <p:nvPr>
            <p:ph type="sldNum" sz="quarter" idx="12"/>
          </p:nvPr>
        </p:nvSpPr>
        <p:spPr/>
        <p:txBody>
          <a:bodyPr/>
          <a:lstStyle/>
          <a:p>
            <a:fld id="{4AA9E7C0-2AB5-4F8F-A03E-B80B1D9F91BA}" type="slidenum">
              <a:rPr lang="de-AT" smtClean="0"/>
              <a:t>‹#›</a:t>
            </a:fld>
            <a:endParaRPr lang="de-AT"/>
          </a:p>
        </p:txBody>
      </p:sp>
    </p:spTree>
    <p:extLst>
      <p:ext uri="{BB962C8B-B14F-4D97-AF65-F5344CB8AC3E}">
        <p14:creationId xmlns:p14="http://schemas.microsoft.com/office/powerpoint/2010/main" val="3771052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718C37-DA26-4B0C-B36A-81D69FA08DB6}" type="datetimeFigureOut">
              <a:rPr lang="de-AT" smtClean="0"/>
              <a:t>12.01.2026</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4AA9E7C0-2AB5-4F8F-A03E-B80B1D9F91BA}" type="slidenum">
              <a:rPr lang="de-AT" smtClean="0"/>
              <a:t>‹#›</a:t>
            </a:fld>
            <a:endParaRPr lang="de-AT"/>
          </a:p>
        </p:txBody>
      </p:sp>
    </p:spTree>
    <p:extLst>
      <p:ext uri="{BB962C8B-B14F-4D97-AF65-F5344CB8AC3E}">
        <p14:creationId xmlns:p14="http://schemas.microsoft.com/office/powerpoint/2010/main" val="1984219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718C37-DA26-4B0C-B36A-81D69FA08DB6}" type="datetimeFigureOut">
              <a:rPr lang="de-AT" smtClean="0"/>
              <a:t>12.01.2026</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4AA9E7C0-2AB5-4F8F-A03E-B80B1D9F91BA}" type="slidenum">
              <a:rPr lang="de-AT" smtClean="0"/>
              <a:t>‹#›</a:t>
            </a:fld>
            <a:endParaRPr lang="de-AT"/>
          </a:p>
        </p:txBody>
      </p:sp>
    </p:spTree>
    <p:extLst>
      <p:ext uri="{BB962C8B-B14F-4D97-AF65-F5344CB8AC3E}">
        <p14:creationId xmlns:p14="http://schemas.microsoft.com/office/powerpoint/2010/main" val="2405016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B718C37-DA26-4B0C-B36A-81D69FA08DB6}" type="datetimeFigureOut">
              <a:rPr lang="de-AT" smtClean="0"/>
              <a:t>12.01.2026</a:t>
            </a:fld>
            <a:endParaRPr lang="de-A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AA9E7C0-2AB5-4F8F-A03E-B80B1D9F91BA}" type="slidenum">
              <a:rPr lang="de-AT" smtClean="0"/>
              <a:t>‹#›</a:t>
            </a:fld>
            <a:endParaRPr lang="de-AT"/>
          </a:p>
        </p:txBody>
      </p:sp>
    </p:spTree>
    <p:extLst>
      <p:ext uri="{BB962C8B-B14F-4D97-AF65-F5344CB8AC3E}">
        <p14:creationId xmlns:p14="http://schemas.microsoft.com/office/powerpoint/2010/main" val="24985308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emf"/><Relationship Id="rId5" Type="http://schemas.openxmlformats.org/officeDocument/2006/relationships/oleObject" Target="../embeddings/oleObject3.bin"/><Relationship Id="rId4" Type="http://schemas.openxmlformats.org/officeDocument/2006/relationships/image" Target="../media/image7.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www.filmabc.at/" TargetMode="External"/><Relationship Id="rId3" Type="http://schemas.openxmlformats.org/officeDocument/2006/relationships/hyperlink" Target="https://www.demokratiewebstatt.at/thema/thema-flucht-migration-und-integration/integration-assimilation-inklusion" TargetMode="External"/><Relationship Id="rId7" Type="http://schemas.openxmlformats.org/officeDocument/2006/relationships/hyperlink" Target="https://www.visionkino.de/fileadmin/user_upload/Unterrichtsmaterial/sonstige/Dokumentarfilm-im-Unterricht.pdf" TargetMode="External"/><Relationship Id="rId2" Type="http://schemas.openxmlformats.org/officeDocument/2006/relationships/hyperlink" Target="https://www.demokratiewebstatt.at/thema/thema-flucht-migration-und-integration/das-recht-auf-asyl" TargetMode="External"/><Relationship Id="rId1" Type="http://schemas.openxmlformats.org/officeDocument/2006/relationships/slideLayout" Target="../slideLayouts/slideLayout2.xml"/><Relationship Id="rId6" Type="http://schemas.openxmlformats.org/officeDocument/2006/relationships/hyperlink" Target="https://www.arbeiterkammer.at/beratung/arbeitundrecht/auslaendischearbeitnehmerInnen/Beschaeftigung_in_Oesterreich.html" TargetMode="External"/><Relationship Id="rId5" Type="http://schemas.openxmlformats.org/officeDocument/2006/relationships/hyperlink" Target="https://www.oesterreich.gv.at/de/themen/menschen_aus_anderen_staaten/aufenthalt/3/2" TargetMode="External"/><Relationship Id="rId4" Type="http://schemas.openxmlformats.org/officeDocument/2006/relationships/hyperlink" Target="https://www.demokratiewebstatt.at/fileadmin/user_upload/Parlament/DWS/Migration_Integration_Asyl/Arbeitsblaetter_Flucht_Migration_Integration.pdf"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s://www.unserezeitwirdkommen.a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www.public-domain-image.com/free-images/flags-of-the-world/flag-of-gambia"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video" Target="https://player.vimeo.com/video/1130925074?app_id=122963" TargetMode="Externa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27000">
              <a:srgbClr val="3B0F85"/>
            </a:gs>
            <a:gs pos="100000">
              <a:srgbClr val="D5C0F8"/>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481A2-05C9-7E3C-87B6-65A0D19167BF}"/>
              </a:ext>
            </a:extLst>
          </p:cNvPr>
          <p:cNvSpPr>
            <a:spLocks noGrp="1"/>
          </p:cNvSpPr>
          <p:nvPr>
            <p:ph type="ctrTitle"/>
          </p:nvPr>
        </p:nvSpPr>
        <p:spPr/>
        <p:txBody>
          <a:bodyPr/>
          <a:lstStyle/>
          <a:p>
            <a:r>
              <a:rPr lang="de-AT" dirty="0">
                <a:solidFill>
                  <a:srgbClr val="E3010F"/>
                </a:solidFill>
                <a:latin typeface="Source Code Pro Bold" panose="020B0709030403020204" pitchFamily="49" charset="0"/>
                <a:ea typeface="Source Code Pro Bold" panose="020B0709030403020204" pitchFamily="49" charset="0"/>
              </a:rPr>
              <a:t>Unsere</a:t>
            </a:r>
            <a:r>
              <a:rPr lang="de-AT" dirty="0">
                <a:solidFill>
                  <a:srgbClr val="E3010F"/>
                </a:solidFill>
              </a:rPr>
              <a:t> </a:t>
            </a:r>
            <a:r>
              <a:rPr lang="de-AT" dirty="0">
                <a:solidFill>
                  <a:srgbClr val="E3010F"/>
                </a:solidFill>
                <a:latin typeface="Source Code Pro Bold" panose="020B0709030403020204" pitchFamily="49" charset="0"/>
                <a:ea typeface="Source Code Pro Bold" panose="020B0709030403020204" pitchFamily="49" charset="0"/>
              </a:rPr>
              <a:t>Zeit wird kommen</a:t>
            </a:r>
          </a:p>
        </p:txBody>
      </p:sp>
      <p:sp>
        <p:nvSpPr>
          <p:cNvPr id="3" name="Subtitle 2">
            <a:extLst>
              <a:ext uri="{FF2B5EF4-FFF2-40B4-BE49-F238E27FC236}">
                <a16:creationId xmlns:a16="http://schemas.microsoft.com/office/drawing/2014/main" id="{959C5552-CA27-6674-77E4-1ED00E26A594}"/>
              </a:ext>
            </a:extLst>
          </p:cNvPr>
          <p:cNvSpPr>
            <a:spLocks noGrp="1"/>
          </p:cNvSpPr>
          <p:nvPr>
            <p:ph type="subTitle" idx="1"/>
          </p:nvPr>
        </p:nvSpPr>
        <p:spPr>
          <a:xfrm>
            <a:off x="1524000" y="3902184"/>
            <a:ext cx="9144000" cy="1655762"/>
          </a:xfrm>
        </p:spPr>
        <p:txBody>
          <a:bodyPr/>
          <a:lstStyle/>
          <a:p>
            <a:r>
              <a:rPr lang="de-AT" dirty="0">
                <a:solidFill>
                  <a:schemeClr val="bg1"/>
                </a:solidFill>
                <a:latin typeface="Source Code Pro Semibold" panose="020B0609030403020204" pitchFamily="49" charset="0"/>
                <a:ea typeface="Source Code Pro Semibold" panose="020B0609030403020204" pitchFamily="49" charset="0"/>
              </a:rPr>
              <a:t>Unterrichtsunterlagen</a:t>
            </a:r>
          </a:p>
        </p:txBody>
      </p:sp>
    </p:spTree>
    <p:extLst>
      <p:ext uri="{BB962C8B-B14F-4D97-AF65-F5344CB8AC3E}">
        <p14:creationId xmlns:p14="http://schemas.microsoft.com/office/powerpoint/2010/main" val="2286101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9000"/>
            <a:lum/>
          </a:blip>
          <a:srcRect/>
          <a:stretch>
            <a:fillRect l="-3000" r="-3000"/>
          </a:stretch>
        </a:blipFill>
        <a:effectLst/>
      </p:bgPr>
    </p:bg>
    <p:spTree>
      <p:nvGrpSpPr>
        <p:cNvPr id="1" name="">
          <a:extLst>
            <a:ext uri="{FF2B5EF4-FFF2-40B4-BE49-F238E27FC236}">
              <a16:creationId xmlns:a16="http://schemas.microsoft.com/office/drawing/2014/main" id="{F733A1D0-E22B-8CE6-7630-6D046CF0B244}"/>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FA2FF3B8-F3E8-CE9D-19F2-4FC024C2B841}"/>
              </a:ext>
            </a:extLst>
          </p:cNvPr>
          <p:cNvSpPr/>
          <p:nvPr/>
        </p:nvSpPr>
        <p:spPr>
          <a:xfrm>
            <a:off x="2617393" y="4863919"/>
            <a:ext cx="8916933" cy="1754236"/>
          </a:xfrm>
          <a:prstGeom prst="rect">
            <a:avLst/>
          </a:prstGeom>
          <a:solidFill>
            <a:srgbClr val="F0E8FC"/>
          </a:solidFill>
          <a:ln>
            <a:solidFill>
              <a:srgbClr val="E3010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 name="Rectangle 5">
            <a:extLst>
              <a:ext uri="{FF2B5EF4-FFF2-40B4-BE49-F238E27FC236}">
                <a16:creationId xmlns:a16="http://schemas.microsoft.com/office/drawing/2014/main" id="{634295F0-D721-1520-4282-718C650C5398}"/>
              </a:ext>
            </a:extLst>
          </p:cNvPr>
          <p:cNvSpPr/>
          <p:nvPr/>
        </p:nvSpPr>
        <p:spPr>
          <a:xfrm>
            <a:off x="5668517" y="3019872"/>
            <a:ext cx="6187857" cy="2020531"/>
          </a:xfrm>
          <a:prstGeom prst="rect">
            <a:avLst/>
          </a:prstGeom>
          <a:solidFill>
            <a:srgbClr val="F0E8FC"/>
          </a:solidFill>
          <a:ln>
            <a:solidFill>
              <a:srgbClr val="3B0F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 name="Oval 7">
            <a:extLst>
              <a:ext uri="{FF2B5EF4-FFF2-40B4-BE49-F238E27FC236}">
                <a16:creationId xmlns:a16="http://schemas.microsoft.com/office/drawing/2014/main" id="{AB0ACB65-D1F2-2E5C-8FA2-87F7FF3668FB}"/>
              </a:ext>
            </a:extLst>
          </p:cNvPr>
          <p:cNvSpPr/>
          <p:nvPr/>
        </p:nvSpPr>
        <p:spPr>
          <a:xfrm>
            <a:off x="110464" y="1264204"/>
            <a:ext cx="5013858" cy="3185058"/>
          </a:xfrm>
          <a:prstGeom prst="ellipse">
            <a:avLst/>
          </a:prstGeom>
          <a:solidFill>
            <a:srgbClr val="F0E8FC"/>
          </a:solidFill>
          <a:ln w="28575">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 name="Title 1">
            <a:extLst>
              <a:ext uri="{FF2B5EF4-FFF2-40B4-BE49-F238E27FC236}">
                <a16:creationId xmlns:a16="http://schemas.microsoft.com/office/drawing/2014/main" id="{64155E2C-7D4A-EA49-E633-7ACA63BB2A21}"/>
              </a:ext>
            </a:extLst>
          </p:cNvPr>
          <p:cNvSpPr>
            <a:spLocks noGrp="1"/>
          </p:cNvSpPr>
          <p:nvPr>
            <p:ph type="title"/>
          </p:nvPr>
        </p:nvSpPr>
        <p:spPr>
          <a:xfrm>
            <a:off x="356970" y="370485"/>
            <a:ext cx="11395218" cy="1325563"/>
          </a:xfrm>
        </p:spPr>
        <p:txBody>
          <a:bodyPr>
            <a:normAutofit/>
          </a:bodyPr>
          <a:lstStyle/>
          <a:p>
            <a:r>
              <a:rPr lang="de-AT" sz="3000" dirty="0">
                <a:solidFill>
                  <a:srgbClr val="E3010F"/>
                </a:solidFill>
                <a:latin typeface="Source Code Pro Bold" panose="020B0709030403020204" pitchFamily="49" charset="0"/>
                <a:ea typeface="Source Code Pro Bold" panose="020B0709030403020204" pitchFamily="49" charset="0"/>
              </a:rPr>
              <a:t>Vorbereitungsfragen III </a:t>
            </a:r>
            <a:r>
              <a:rPr lang="de-AT" sz="3200" dirty="0">
                <a:solidFill>
                  <a:srgbClr val="E3010F"/>
                </a:solidFill>
                <a:latin typeface="Source Code Pro Bold" panose="020B0709030403020204" pitchFamily="49" charset="0"/>
                <a:ea typeface="Source Code Pro Bold" panose="020B0709030403020204" pitchFamily="49" charset="0"/>
              </a:rPr>
              <a:t>– </a:t>
            </a:r>
            <a:r>
              <a:rPr lang="de-AT" sz="2400" dirty="0">
                <a:solidFill>
                  <a:srgbClr val="E3010F"/>
                </a:solidFill>
                <a:latin typeface="Source Code Pro Bold" panose="020B0709030403020204" pitchFamily="49" charset="0"/>
                <a:ea typeface="Source Code Pro Bold" panose="020B0709030403020204" pitchFamily="49" charset="0"/>
              </a:rPr>
              <a:t>Hürden und Herausforderungen</a:t>
            </a:r>
          </a:p>
        </p:txBody>
      </p:sp>
      <p:sp>
        <p:nvSpPr>
          <p:cNvPr id="3" name="Content Placeholder 2">
            <a:extLst>
              <a:ext uri="{FF2B5EF4-FFF2-40B4-BE49-F238E27FC236}">
                <a16:creationId xmlns:a16="http://schemas.microsoft.com/office/drawing/2014/main" id="{47F5307F-81E0-075E-0487-650730B9370E}"/>
              </a:ext>
            </a:extLst>
          </p:cNvPr>
          <p:cNvSpPr>
            <a:spLocks noGrp="1"/>
          </p:cNvSpPr>
          <p:nvPr>
            <p:ph sz="half" idx="1"/>
          </p:nvPr>
        </p:nvSpPr>
        <p:spPr>
          <a:xfrm>
            <a:off x="749393" y="1887294"/>
            <a:ext cx="3867753" cy="2412064"/>
          </a:xfrm>
        </p:spPr>
        <p:txBody>
          <a:bodyPr>
            <a:noAutofit/>
          </a:bodyPr>
          <a:lstStyle/>
          <a:p>
            <a:pPr marL="0" indent="0">
              <a:buNone/>
            </a:pPr>
            <a:r>
              <a:rPr lang="de-AT" sz="1300" dirty="0">
                <a:latin typeface="Source Code Pro" panose="020B0509030403020204" pitchFamily="49" charset="0"/>
                <a:ea typeface="Source Code Pro" panose="020B0509030403020204" pitchFamily="49" charset="0"/>
              </a:rPr>
              <a:t>Welche Problematiken könnt ihr euch in Beziehungen vorstellen, wenn die Beteiligten aus unterschiedlichen Kulturen kommen? Habt ihr Vorschläge, wie man kulturelle Unterschiede in Beziehungen überbrücken kann? Was ist in dieser Hinsicht wichtig? </a:t>
            </a:r>
          </a:p>
          <a:p>
            <a:pPr marL="0" indent="0">
              <a:buNone/>
            </a:pPr>
            <a:r>
              <a:rPr lang="de-AT" sz="1300" dirty="0">
                <a:latin typeface="Source Code Pro" panose="020B0509030403020204" pitchFamily="49" charset="0"/>
                <a:ea typeface="Source Code Pro" panose="020B0509030403020204" pitchFamily="49" charset="0"/>
              </a:rPr>
              <a:t>Achtung: Beziehung heißt nicht immer „Paar“  Freundschaft, Schule, Arbeit </a:t>
            </a:r>
            <a:r>
              <a:rPr lang="de-AT" sz="1300">
                <a:latin typeface="Source Code Pro" panose="020B0509030403020204" pitchFamily="49" charset="0"/>
                <a:ea typeface="Source Code Pro" panose="020B0509030403020204" pitchFamily="49" charset="0"/>
              </a:rPr>
              <a:t>und vieles mehr zählt </a:t>
            </a:r>
            <a:r>
              <a:rPr lang="de-AT" sz="1300" dirty="0">
                <a:latin typeface="Source Code Pro" panose="020B0509030403020204" pitchFamily="49" charset="0"/>
                <a:ea typeface="Source Code Pro" panose="020B0509030403020204" pitchFamily="49" charset="0"/>
              </a:rPr>
              <a:t>ebenso dazu.</a:t>
            </a:r>
          </a:p>
        </p:txBody>
      </p:sp>
      <p:sp>
        <p:nvSpPr>
          <p:cNvPr id="4" name="Content Placeholder 3">
            <a:extLst>
              <a:ext uri="{FF2B5EF4-FFF2-40B4-BE49-F238E27FC236}">
                <a16:creationId xmlns:a16="http://schemas.microsoft.com/office/drawing/2014/main" id="{F6EF4B91-5666-1880-0A57-5A850BAE82A3}"/>
              </a:ext>
            </a:extLst>
          </p:cNvPr>
          <p:cNvSpPr>
            <a:spLocks noGrp="1"/>
          </p:cNvSpPr>
          <p:nvPr>
            <p:ph sz="half" idx="2"/>
          </p:nvPr>
        </p:nvSpPr>
        <p:spPr>
          <a:xfrm>
            <a:off x="5920130" y="3191875"/>
            <a:ext cx="5181600" cy="1464716"/>
          </a:xfrm>
        </p:spPr>
        <p:txBody>
          <a:bodyPr>
            <a:normAutofit fontScale="25000" lnSpcReduction="20000"/>
          </a:bodyPr>
          <a:lstStyle/>
          <a:p>
            <a:pPr marL="0" indent="0">
              <a:buNone/>
            </a:pPr>
            <a:r>
              <a:rPr lang="de-AT" sz="4800" dirty="0" err="1">
                <a:latin typeface="Source Code Pro" panose="020B0509030403020204" pitchFamily="49" charset="0"/>
                <a:ea typeface="Source Code Pro" panose="020B0509030403020204" pitchFamily="49" charset="0"/>
              </a:rPr>
              <a:t>Siaka</a:t>
            </a:r>
            <a:r>
              <a:rPr lang="de-AT" sz="4800" dirty="0">
                <a:latin typeface="Source Code Pro" panose="020B0509030403020204" pitchFamily="49" charset="0"/>
                <a:ea typeface="Source Code Pro" panose="020B0509030403020204" pitchFamily="49" charset="0"/>
              </a:rPr>
              <a:t> und Victoria haben in Österreich, zumindest Anfangs, ganz unterschiedliche Rechte was Arbeit und Aufenthalt angeht. Wie kann so eine Dynamik Beziehungen belasten und den Alltag formen?</a:t>
            </a:r>
          </a:p>
          <a:p>
            <a:pPr marL="0" indent="0">
              <a:buNone/>
            </a:pPr>
            <a:r>
              <a:rPr lang="de-AT" sz="4800" dirty="0">
                <a:latin typeface="Source Code Pro" panose="020B0509030403020204" pitchFamily="49" charset="0"/>
                <a:ea typeface="Source Code Pro" panose="020B0509030403020204" pitchFamily="49" charset="0"/>
              </a:rPr>
              <a:t>Recherchiert und besprecht in Gruppen wie in Österreich folgende Rechte gehandhabt werden</a:t>
            </a:r>
          </a:p>
          <a:p>
            <a:pPr>
              <a:buAutoNum type="alphaLcPeriod"/>
            </a:pPr>
            <a:r>
              <a:rPr lang="de-AT" sz="4800" dirty="0">
                <a:latin typeface="Source Code Pro" panose="020B0509030403020204" pitchFamily="49" charset="0"/>
                <a:ea typeface="Source Code Pro" panose="020B0509030403020204" pitchFamily="49" charset="0"/>
              </a:rPr>
              <a:t>Aufenthaltsgenehmigung</a:t>
            </a:r>
          </a:p>
          <a:p>
            <a:pPr>
              <a:buAutoNum type="alphaLcPeriod"/>
            </a:pPr>
            <a:r>
              <a:rPr lang="de-AT" sz="4800" dirty="0">
                <a:latin typeface="Source Code Pro" panose="020B0509030403020204" pitchFamily="49" charset="0"/>
                <a:ea typeface="Source Code Pro" panose="020B0509030403020204" pitchFamily="49" charset="0"/>
              </a:rPr>
              <a:t>Rot-weiß-rot Karte</a:t>
            </a:r>
          </a:p>
          <a:p>
            <a:pPr>
              <a:buAutoNum type="alphaLcPeriod"/>
            </a:pPr>
            <a:r>
              <a:rPr lang="de-AT" sz="4800" dirty="0">
                <a:latin typeface="Source Code Pro" panose="020B0509030403020204" pitchFamily="49" charset="0"/>
                <a:ea typeface="Source Code Pro" panose="020B0509030403020204" pitchFamily="49" charset="0"/>
              </a:rPr>
              <a:t>Beschäftigungsbewilligung</a:t>
            </a:r>
          </a:p>
          <a:p>
            <a:pPr marL="457200" lvl="1" indent="0">
              <a:buNone/>
            </a:pPr>
            <a:endParaRPr lang="de-AT" sz="800" dirty="0">
              <a:latin typeface="Source Code Pro" panose="020B0509030403020204" pitchFamily="49" charset="0"/>
              <a:ea typeface="Source Code Pro" panose="020B0509030403020204" pitchFamily="49" charset="0"/>
            </a:endParaRPr>
          </a:p>
        </p:txBody>
      </p:sp>
      <p:sp>
        <p:nvSpPr>
          <p:cNvPr id="5" name="TextBox 4">
            <a:extLst>
              <a:ext uri="{FF2B5EF4-FFF2-40B4-BE49-F238E27FC236}">
                <a16:creationId xmlns:a16="http://schemas.microsoft.com/office/drawing/2014/main" id="{C9F7CFF4-F482-0BB3-0E69-E9158EC24023}"/>
              </a:ext>
            </a:extLst>
          </p:cNvPr>
          <p:cNvSpPr txBox="1"/>
          <p:nvPr/>
        </p:nvSpPr>
        <p:spPr>
          <a:xfrm>
            <a:off x="2850594" y="5011205"/>
            <a:ext cx="8450529" cy="1384995"/>
          </a:xfrm>
          <a:prstGeom prst="rect">
            <a:avLst/>
          </a:prstGeom>
          <a:noFill/>
        </p:spPr>
        <p:txBody>
          <a:bodyPr wrap="square" rtlCol="0">
            <a:spAutoFit/>
          </a:bodyPr>
          <a:lstStyle/>
          <a:p>
            <a:r>
              <a:rPr lang="de-AT" sz="1200" dirty="0">
                <a:latin typeface="Source Code Pro" panose="020B0509030403020204" pitchFamily="49" charset="0"/>
                <a:ea typeface="Source Code Pro" panose="020B0509030403020204" pitchFamily="49" charset="0"/>
              </a:rPr>
              <a:t>Bearbeitet dabei folgende Fragen: </a:t>
            </a:r>
          </a:p>
          <a:p>
            <a:pPr marL="342900" indent="-342900">
              <a:buAutoNum type="alphaLcPeriod"/>
            </a:pPr>
            <a:r>
              <a:rPr lang="de-AT" sz="1200" dirty="0">
                <a:latin typeface="Source Code Pro" panose="020B0509030403020204" pitchFamily="49" charset="0"/>
                <a:ea typeface="Source Code Pro" panose="020B0509030403020204" pitchFamily="49" charset="0"/>
              </a:rPr>
              <a:t>Was brauche ich um die jeweilige Bewilligung zu erhalten? </a:t>
            </a:r>
          </a:p>
          <a:p>
            <a:pPr marL="342900" indent="-342900">
              <a:buAutoNum type="alphaLcPeriod"/>
            </a:pPr>
            <a:r>
              <a:rPr lang="de-AT" sz="1200" dirty="0">
                <a:latin typeface="Source Code Pro" panose="020B0509030403020204" pitchFamily="49" charset="0"/>
                <a:ea typeface="Source Code Pro" panose="020B0509030403020204" pitchFamily="49" charset="0"/>
              </a:rPr>
              <a:t>Welche Recht habe ich, mit der jeweiligen Bewilligung?</a:t>
            </a:r>
          </a:p>
          <a:p>
            <a:pPr marL="342900" indent="-342900">
              <a:buAutoNum type="alphaLcPeriod"/>
            </a:pPr>
            <a:r>
              <a:rPr lang="de-AT" sz="1200" dirty="0">
                <a:latin typeface="Source Code Pro" panose="020B0509030403020204" pitchFamily="49" charset="0"/>
                <a:ea typeface="Source Code Pro" panose="020B0509030403020204" pitchFamily="49" charset="0"/>
              </a:rPr>
              <a:t>Welche Gruppen dürfen ohne die jeweilige Bewilligung in Österreich arbeiten und leben?</a:t>
            </a:r>
          </a:p>
          <a:p>
            <a:pPr marL="342900" indent="-342900">
              <a:buAutoNum type="alphaLcPeriod"/>
            </a:pPr>
            <a:r>
              <a:rPr lang="de-AT" sz="1200" dirty="0">
                <a:latin typeface="Source Code Pro" panose="020B0509030403020204" pitchFamily="49" charset="0"/>
                <a:ea typeface="Source Code Pro" panose="020B0509030403020204" pitchFamily="49" charset="0"/>
              </a:rPr>
              <a:t>Welche Hürden könnt ihr euch vorstellen, wenn es um den Erwerb der jeweiligen Bewilligung geht? Denkt hier vor allem an Menschen, die, wie </a:t>
            </a:r>
            <a:r>
              <a:rPr lang="de-AT" sz="1200" dirty="0" err="1">
                <a:latin typeface="Source Code Pro" panose="020B0509030403020204" pitchFamily="49" charset="0"/>
                <a:ea typeface="Source Code Pro" panose="020B0509030403020204" pitchFamily="49" charset="0"/>
              </a:rPr>
              <a:t>Siaka</a:t>
            </a:r>
            <a:r>
              <a:rPr lang="de-AT" sz="1200" dirty="0">
                <a:latin typeface="Source Code Pro" panose="020B0509030403020204" pitchFamily="49" charset="0"/>
                <a:ea typeface="Source Code Pro" panose="020B0509030403020204" pitchFamily="49" charset="0"/>
              </a:rPr>
              <a:t>, Fluchterfahrung haben und „illegal“ in Österreich angekommen sind.</a:t>
            </a:r>
          </a:p>
        </p:txBody>
      </p:sp>
    </p:spTree>
    <p:extLst>
      <p:ext uri="{BB962C8B-B14F-4D97-AF65-F5344CB8AC3E}">
        <p14:creationId xmlns:p14="http://schemas.microsoft.com/office/powerpoint/2010/main" val="1313441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DA5F4-D93E-2BEE-3F47-3996210827BF}"/>
              </a:ext>
            </a:extLst>
          </p:cNvPr>
          <p:cNvSpPr>
            <a:spLocks noGrp="1"/>
          </p:cNvSpPr>
          <p:nvPr>
            <p:ph type="title"/>
          </p:nvPr>
        </p:nvSpPr>
        <p:spPr>
          <a:xfrm>
            <a:off x="762000" y="365125"/>
            <a:ext cx="10591800" cy="1325563"/>
          </a:xfrm>
        </p:spPr>
        <p:txBody>
          <a:bodyPr>
            <a:normAutofit/>
          </a:bodyPr>
          <a:lstStyle/>
          <a:p>
            <a:r>
              <a:rPr lang="de-AT" sz="3200" dirty="0">
                <a:latin typeface="Source Code Pro Bold" panose="020B0709030403020204" pitchFamily="49" charset="0"/>
                <a:ea typeface="Source Code Pro Bold" panose="020B0709030403020204" pitchFamily="49" charset="0"/>
              </a:rPr>
              <a:t>Analysefragen während der Filmsichtung</a:t>
            </a:r>
          </a:p>
        </p:txBody>
      </p:sp>
      <p:sp>
        <p:nvSpPr>
          <p:cNvPr id="4" name="Content Placeholder 3">
            <a:extLst>
              <a:ext uri="{FF2B5EF4-FFF2-40B4-BE49-F238E27FC236}">
                <a16:creationId xmlns:a16="http://schemas.microsoft.com/office/drawing/2014/main" id="{D174B2B7-32F6-0665-ADBD-1C00412E6B19}"/>
              </a:ext>
            </a:extLst>
          </p:cNvPr>
          <p:cNvSpPr>
            <a:spLocks noGrp="1"/>
          </p:cNvSpPr>
          <p:nvPr>
            <p:ph sz="half" idx="1"/>
          </p:nvPr>
        </p:nvSpPr>
        <p:spPr>
          <a:xfrm>
            <a:off x="761999" y="2132750"/>
            <a:ext cx="5181600" cy="1985538"/>
          </a:xfrm>
        </p:spPr>
        <p:txBody>
          <a:bodyPr>
            <a:normAutofit/>
          </a:bodyPr>
          <a:lstStyle/>
          <a:p>
            <a:pPr marL="0" indent="0">
              <a:buNone/>
            </a:pPr>
            <a:r>
              <a:rPr lang="de-AT" sz="1800" dirty="0">
                <a:latin typeface="Source Code Pro" panose="020B0509030403020204" pitchFamily="49" charset="0"/>
                <a:ea typeface="Source Code Pro" panose="020B0509030403020204" pitchFamily="49" charset="0"/>
              </a:rPr>
              <a:t>Was lernt ihr über Victoria und </a:t>
            </a:r>
            <a:r>
              <a:rPr lang="de-AT" sz="1800" dirty="0" err="1">
                <a:latin typeface="Source Code Pro" panose="020B0509030403020204" pitchFamily="49" charset="0"/>
                <a:ea typeface="Source Code Pro" panose="020B0509030403020204" pitchFamily="49" charset="0"/>
              </a:rPr>
              <a:t>Siaka</a:t>
            </a:r>
            <a:r>
              <a:rPr lang="de-AT" sz="1800" dirty="0">
                <a:latin typeface="Source Code Pro" panose="020B0509030403020204" pitchFamily="49" charset="0"/>
                <a:ea typeface="Source Code Pro" panose="020B0509030403020204" pitchFamily="49" charset="0"/>
              </a:rPr>
              <a:t>? </a:t>
            </a:r>
          </a:p>
          <a:p>
            <a:pPr marL="0" indent="0">
              <a:buNone/>
            </a:pPr>
            <a:r>
              <a:rPr lang="de-AT" sz="1800" dirty="0">
                <a:latin typeface="Source Code Pro" panose="020B0509030403020204" pitchFamily="49" charset="0"/>
                <a:ea typeface="Source Code Pro" panose="020B0509030403020204" pitchFamily="49" charset="0"/>
              </a:rPr>
              <a:t>Durch welche Methoden vermittelt der Film dieses Wissen? </a:t>
            </a:r>
          </a:p>
          <a:p>
            <a:pPr marL="0" indent="0">
              <a:buNone/>
            </a:pPr>
            <a:r>
              <a:rPr lang="de-AT" sz="1800" dirty="0">
                <a:latin typeface="Source Code Pro" panose="020B0509030403020204" pitchFamily="49" charset="0"/>
                <a:ea typeface="Source Code Pro" panose="020B0509030403020204" pitchFamily="49" charset="0"/>
              </a:rPr>
              <a:t>Worüber würdet ihr gerne mehr wissen? </a:t>
            </a:r>
          </a:p>
        </p:txBody>
      </p:sp>
      <p:sp>
        <p:nvSpPr>
          <p:cNvPr id="5" name="Content Placeholder 4">
            <a:extLst>
              <a:ext uri="{FF2B5EF4-FFF2-40B4-BE49-F238E27FC236}">
                <a16:creationId xmlns:a16="http://schemas.microsoft.com/office/drawing/2014/main" id="{42D65051-5B25-8958-987C-B4AB8C060E60}"/>
              </a:ext>
            </a:extLst>
          </p:cNvPr>
          <p:cNvSpPr>
            <a:spLocks noGrp="1"/>
          </p:cNvSpPr>
          <p:nvPr>
            <p:ph sz="half" idx="2"/>
          </p:nvPr>
        </p:nvSpPr>
        <p:spPr>
          <a:xfrm>
            <a:off x="6172200" y="2192240"/>
            <a:ext cx="5181600" cy="1522691"/>
          </a:xfrm>
        </p:spPr>
        <p:txBody>
          <a:bodyPr>
            <a:normAutofit/>
          </a:bodyPr>
          <a:lstStyle/>
          <a:p>
            <a:pPr marL="0" indent="0">
              <a:buNone/>
            </a:pPr>
            <a:r>
              <a:rPr lang="de-AT" sz="1800" dirty="0">
                <a:latin typeface="Source Code Pro" panose="020B0509030403020204" pitchFamily="49" charset="0"/>
                <a:ea typeface="Source Code Pro" panose="020B0509030403020204" pitchFamily="49" charset="0"/>
              </a:rPr>
              <a:t>Landschaften und Örtlichkeiten spielen eine wichtige Rolle im Film. </a:t>
            </a:r>
          </a:p>
          <a:p>
            <a:pPr marL="0" indent="0">
              <a:buNone/>
            </a:pPr>
            <a:r>
              <a:rPr lang="de-AT" sz="1800" dirty="0">
                <a:latin typeface="Source Code Pro" panose="020B0509030403020204" pitchFamily="49" charset="0"/>
                <a:ea typeface="Source Code Pro" panose="020B0509030403020204" pitchFamily="49" charset="0"/>
              </a:rPr>
              <a:t>Wie werden verschiedene Orte unterschiedlich dargestellt? Was fällt euch auf? </a:t>
            </a:r>
          </a:p>
        </p:txBody>
      </p:sp>
      <p:sp>
        <p:nvSpPr>
          <p:cNvPr id="6" name="Rectangle 5">
            <a:extLst>
              <a:ext uri="{FF2B5EF4-FFF2-40B4-BE49-F238E27FC236}">
                <a16:creationId xmlns:a16="http://schemas.microsoft.com/office/drawing/2014/main" id="{9DFFB7B6-3C6B-1B6A-49D1-5E1CC094086F}"/>
              </a:ext>
            </a:extLst>
          </p:cNvPr>
          <p:cNvSpPr/>
          <p:nvPr/>
        </p:nvSpPr>
        <p:spPr>
          <a:xfrm>
            <a:off x="762000" y="1619395"/>
            <a:ext cx="1917797" cy="474651"/>
          </a:xfrm>
          <a:prstGeom prst="rect">
            <a:avLst/>
          </a:prstGeom>
          <a:noFill/>
          <a:ln w="28575">
            <a:solidFill>
              <a:srgbClr val="3B0F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 name="Rectangle 6">
            <a:extLst>
              <a:ext uri="{FF2B5EF4-FFF2-40B4-BE49-F238E27FC236}">
                <a16:creationId xmlns:a16="http://schemas.microsoft.com/office/drawing/2014/main" id="{022E1A87-7444-D675-0595-AFD7F48BD33A}"/>
              </a:ext>
            </a:extLst>
          </p:cNvPr>
          <p:cNvSpPr/>
          <p:nvPr/>
        </p:nvSpPr>
        <p:spPr>
          <a:xfrm>
            <a:off x="6172200" y="1619395"/>
            <a:ext cx="1917797" cy="474651"/>
          </a:xfrm>
          <a:prstGeom prst="rect">
            <a:avLst/>
          </a:prstGeom>
          <a:noFill/>
          <a:ln w="28575">
            <a:solidFill>
              <a:srgbClr val="3B0F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 name="Rectangle 7">
            <a:extLst>
              <a:ext uri="{FF2B5EF4-FFF2-40B4-BE49-F238E27FC236}">
                <a16:creationId xmlns:a16="http://schemas.microsoft.com/office/drawing/2014/main" id="{D1844E7B-8FC6-20FF-C811-1024B4681D7D}"/>
              </a:ext>
            </a:extLst>
          </p:cNvPr>
          <p:cNvSpPr/>
          <p:nvPr/>
        </p:nvSpPr>
        <p:spPr>
          <a:xfrm>
            <a:off x="139603" y="4118290"/>
            <a:ext cx="5677191" cy="256869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 name="Rectangle 8">
            <a:extLst>
              <a:ext uri="{FF2B5EF4-FFF2-40B4-BE49-F238E27FC236}">
                <a16:creationId xmlns:a16="http://schemas.microsoft.com/office/drawing/2014/main" id="{0FE6FE0C-3AFA-7B1F-822C-65284E6652A6}"/>
              </a:ext>
            </a:extLst>
          </p:cNvPr>
          <p:cNvSpPr/>
          <p:nvPr/>
        </p:nvSpPr>
        <p:spPr>
          <a:xfrm>
            <a:off x="6248402" y="4118289"/>
            <a:ext cx="5803995" cy="256869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TextBox 9">
            <a:extLst>
              <a:ext uri="{FF2B5EF4-FFF2-40B4-BE49-F238E27FC236}">
                <a16:creationId xmlns:a16="http://schemas.microsoft.com/office/drawing/2014/main" id="{4B622C08-E6F4-4C98-FBF5-1AC979E16FE2}"/>
              </a:ext>
            </a:extLst>
          </p:cNvPr>
          <p:cNvSpPr txBox="1"/>
          <p:nvPr/>
        </p:nvSpPr>
        <p:spPr>
          <a:xfrm>
            <a:off x="134277" y="4118289"/>
            <a:ext cx="1048685" cy="338554"/>
          </a:xfrm>
          <a:prstGeom prst="rect">
            <a:avLst/>
          </a:prstGeom>
          <a:noFill/>
        </p:spPr>
        <p:txBody>
          <a:bodyPr wrap="none" rtlCol="0">
            <a:spAutoFit/>
          </a:bodyPr>
          <a:lstStyle/>
          <a:p>
            <a:r>
              <a:rPr lang="de-AT" sz="1600" dirty="0">
                <a:latin typeface="Source Code Pro" panose="020B0509030403020204" pitchFamily="49" charset="0"/>
                <a:ea typeface="Source Code Pro" panose="020B0509030403020204" pitchFamily="49" charset="0"/>
              </a:rPr>
              <a:t>Notizen</a:t>
            </a:r>
          </a:p>
        </p:txBody>
      </p:sp>
      <p:sp>
        <p:nvSpPr>
          <p:cNvPr id="12" name="TextBox 11">
            <a:extLst>
              <a:ext uri="{FF2B5EF4-FFF2-40B4-BE49-F238E27FC236}">
                <a16:creationId xmlns:a16="http://schemas.microsoft.com/office/drawing/2014/main" id="{4DF23E24-A241-979E-002C-DFFBB2B5EA37}"/>
              </a:ext>
            </a:extLst>
          </p:cNvPr>
          <p:cNvSpPr txBox="1"/>
          <p:nvPr/>
        </p:nvSpPr>
        <p:spPr>
          <a:xfrm>
            <a:off x="6248402" y="4118289"/>
            <a:ext cx="6097162" cy="369332"/>
          </a:xfrm>
          <a:prstGeom prst="rect">
            <a:avLst/>
          </a:prstGeom>
          <a:noFill/>
        </p:spPr>
        <p:txBody>
          <a:bodyPr wrap="square">
            <a:spAutoFit/>
          </a:bodyPr>
          <a:lstStyle/>
          <a:p>
            <a:r>
              <a:rPr lang="de-AT" sz="1800" dirty="0">
                <a:latin typeface="Source Code Pro" panose="020B0509030403020204" pitchFamily="49" charset="0"/>
                <a:ea typeface="Source Code Pro" panose="020B0509030403020204" pitchFamily="49" charset="0"/>
              </a:rPr>
              <a:t>Notizen</a:t>
            </a:r>
          </a:p>
        </p:txBody>
      </p:sp>
      <p:sp>
        <p:nvSpPr>
          <p:cNvPr id="13" name="TextBox 12">
            <a:extLst>
              <a:ext uri="{FF2B5EF4-FFF2-40B4-BE49-F238E27FC236}">
                <a16:creationId xmlns:a16="http://schemas.microsoft.com/office/drawing/2014/main" id="{1BD8B5E3-676F-D699-ED7B-3E60BF0C8A38}"/>
              </a:ext>
            </a:extLst>
          </p:cNvPr>
          <p:cNvSpPr txBox="1"/>
          <p:nvPr/>
        </p:nvSpPr>
        <p:spPr>
          <a:xfrm>
            <a:off x="761999" y="1663158"/>
            <a:ext cx="1561070" cy="369332"/>
          </a:xfrm>
          <a:prstGeom prst="rect">
            <a:avLst/>
          </a:prstGeom>
          <a:noFill/>
        </p:spPr>
        <p:txBody>
          <a:bodyPr wrap="square" rtlCol="0">
            <a:spAutoFit/>
          </a:bodyPr>
          <a:lstStyle/>
          <a:p>
            <a:r>
              <a:rPr lang="de-AT" dirty="0">
                <a:latin typeface="Source Code Pro Semibold" panose="020B0609030403020204" pitchFamily="49" charset="0"/>
                <a:ea typeface="Source Code Pro Semibold" panose="020B0609030403020204" pitchFamily="49" charset="0"/>
              </a:rPr>
              <a:t>Gruppe 1</a:t>
            </a:r>
          </a:p>
        </p:txBody>
      </p:sp>
      <p:sp>
        <p:nvSpPr>
          <p:cNvPr id="15" name="TextBox 14">
            <a:extLst>
              <a:ext uri="{FF2B5EF4-FFF2-40B4-BE49-F238E27FC236}">
                <a16:creationId xmlns:a16="http://schemas.microsoft.com/office/drawing/2014/main" id="{6BFAFC1D-82EE-4A8C-3277-A6E5A4A58167}"/>
              </a:ext>
            </a:extLst>
          </p:cNvPr>
          <p:cNvSpPr txBox="1"/>
          <p:nvPr/>
        </p:nvSpPr>
        <p:spPr>
          <a:xfrm>
            <a:off x="6169582" y="1663158"/>
            <a:ext cx="1287532" cy="646331"/>
          </a:xfrm>
          <a:prstGeom prst="rect">
            <a:avLst/>
          </a:prstGeom>
          <a:noFill/>
        </p:spPr>
        <p:txBody>
          <a:bodyPr wrap="none" rtlCol="0">
            <a:spAutoFit/>
          </a:bodyPr>
          <a:lstStyle/>
          <a:p>
            <a:r>
              <a:rPr lang="de-AT" dirty="0">
                <a:latin typeface="Source Code Pro Semibold" panose="020B0609030403020204" pitchFamily="49" charset="0"/>
                <a:ea typeface="Source Code Pro Semibold" panose="020B0609030403020204" pitchFamily="49" charset="0"/>
              </a:rPr>
              <a:t>Gruppe 2</a:t>
            </a:r>
          </a:p>
          <a:p>
            <a:endParaRPr lang="de-AT" dirty="0"/>
          </a:p>
        </p:txBody>
      </p:sp>
    </p:spTree>
    <p:extLst>
      <p:ext uri="{BB962C8B-B14F-4D97-AF65-F5344CB8AC3E}">
        <p14:creationId xmlns:p14="http://schemas.microsoft.com/office/powerpoint/2010/main" val="1161775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A94C9-B7E4-DA12-BF2C-56C2826489EC}"/>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789AAAC-D25F-E76E-E54D-E10D4C36D5AE}"/>
              </a:ext>
            </a:extLst>
          </p:cNvPr>
          <p:cNvSpPr>
            <a:spLocks noGrp="1"/>
          </p:cNvSpPr>
          <p:nvPr>
            <p:ph sz="half" idx="1"/>
          </p:nvPr>
        </p:nvSpPr>
        <p:spPr>
          <a:xfrm>
            <a:off x="500670" y="1256425"/>
            <a:ext cx="5181600" cy="5036907"/>
          </a:xfrm>
        </p:spPr>
        <p:txBody>
          <a:bodyPr/>
          <a:lstStyle/>
          <a:p>
            <a:pPr marL="0" indent="0">
              <a:buNone/>
            </a:pPr>
            <a:r>
              <a:rPr lang="de-AT" sz="1800" dirty="0">
                <a:latin typeface="Source Code Pro" panose="020B0509030403020204" pitchFamily="49" charset="0"/>
                <a:ea typeface="Source Code Pro" panose="020B0509030403020204" pitchFamily="49" charset="0"/>
              </a:rPr>
              <a:t>Der Film zeigt nur selten direkte „Interviews“ oder Statements. Die Regisseurin hört man nur einmal Fragen stellen. Was bewirken diese „direkten“ Szenen für euch? Welchen Zweck erfüllen sie? </a:t>
            </a:r>
          </a:p>
        </p:txBody>
      </p:sp>
      <p:sp>
        <p:nvSpPr>
          <p:cNvPr id="5" name="Content Placeholder 4">
            <a:extLst>
              <a:ext uri="{FF2B5EF4-FFF2-40B4-BE49-F238E27FC236}">
                <a16:creationId xmlns:a16="http://schemas.microsoft.com/office/drawing/2014/main" id="{0FA4A0F4-97CC-ACDE-BE1D-9DFC809413A2}"/>
              </a:ext>
            </a:extLst>
          </p:cNvPr>
          <p:cNvSpPr>
            <a:spLocks noGrp="1"/>
          </p:cNvSpPr>
          <p:nvPr>
            <p:ph sz="half" idx="2"/>
          </p:nvPr>
        </p:nvSpPr>
        <p:spPr>
          <a:xfrm>
            <a:off x="5884760" y="1256425"/>
            <a:ext cx="5181600" cy="3659329"/>
          </a:xfrm>
        </p:spPr>
        <p:txBody>
          <a:bodyPr/>
          <a:lstStyle/>
          <a:p>
            <a:pPr marL="0" indent="0">
              <a:buNone/>
            </a:pPr>
            <a:r>
              <a:rPr lang="de-AT" sz="1800" dirty="0">
                <a:latin typeface="Source Code Pro" panose="020B0509030403020204" pitchFamily="49" charset="0"/>
                <a:ea typeface="Source Code Pro" panose="020B0509030403020204" pitchFamily="49" charset="0"/>
              </a:rPr>
              <a:t>Wie spiegelt der Film den Titel „Unsere Zeit wird kommen“ wider? Welche Bedeutung lest ihr aus dem Titel heraus? Wie findet ihr das Ende des Films, in dieser Hinsicht?</a:t>
            </a:r>
          </a:p>
        </p:txBody>
      </p:sp>
      <p:sp>
        <p:nvSpPr>
          <p:cNvPr id="7" name="Rectangle 6">
            <a:extLst>
              <a:ext uri="{FF2B5EF4-FFF2-40B4-BE49-F238E27FC236}">
                <a16:creationId xmlns:a16="http://schemas.microsoft.com/office/drawing/2014/main" id="{FBEAA717-243E-35E8-DA4D-21B2E4047386}"/>
              </a:ext>
            </a:extLst>
          </p:cNvPr>
          <p:cNvSpPr/>
          <p:nvPr/>
        </p:nvSpPr>
        <p:spPr>
          <a:xfrm>
            <a:off x="500670" y="641200"/>
            <a:ext cx="1917797" cy="474651"/>
          </a:xfrm>
          <a:prstGeom prst="rect">
            <a:avLst/>
          </a:prstGeom>
          <a:noFill/>
          <a:ln w="28575">
            <a:solidFill>
              <a:srgbClr val="3B0F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 name="Rectangle 7">
            <a:extLst>
              <a:ext uri="{FF2B5EF4-FFF2-40B4-BE49-F238E27FC236}">
                <a16:creationId xmlns:a16="http://schemas.microsoft.com/office/drawing/2014/main" id="{6D20293A-BF1B-9FA6-585A-E0A1E5583EAE}"/>
              </a:ext>
            </a:extLst>
          </p:cNvPr>
          <p:cNvSpPr/>
          <p:nvPr/>
        </p:nvSpPr>
        <p:spPr>
          <a:xfrm>
            <a:off x="6096000" y="641201"/>
            <a:ext cx="1917797" cy="474651"/>
          </a:xfrm>
          <a:prstGeom prst="rect">
            <a:avLst/>
          </a:prstGeom>
          <a:noFill/>
          <a:ln w="28575">
            <a:solidFill>
              <a:srgbClr val="3B0F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 name="Rectangle 8">
            <a:extLst>
              <a:ext uri="{FF2B5EF4-FFF2-40B4-BE49-F238E27FC236}">
                <a16:creationId xmlns:a16="http://schemas.microsoft.com/office/drawing/2014/main" id="{AAE4AE12-F028-DB13-436A-6648DF05FC0D}"/>
              </a:ext>
            </a:extLst>
          </p:cNvPr>
          <p:cNvSpPr/>
          <p:nvPr/>
        </p:nvSpPr>
        <p:spPr>
          <a:xfrm>
            <a:off x="103661" y="3086088"/>
            <a:ext cx="5677191" cy="360089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TextBox 9">
            <a:extLst>
              <a:ext uri="{FF2B5EF4-FFF2-40B4-BE49-F238E27FC236}">
                <a16:creationId xmlns:a16="http://schemas.microsoft.com/office/drawing/2014/main" id="{BDA6D936-4517-3570-EF15-22A88BD0386D}"/>
              </a:ext>
            </a:extLst>
          </p:cNvPr>
          <p:cNvSpPr txBox="1"/>
          <p:nvPr/>
        </p:nvSpPr>
        <p:spPr>
          <a:xfrm>
            <a:off x="103661" y="3139306"/>
            <a:ext cx="1048685" cy="338554"/>
          </a:xfrm>
          <a:prstGeom prst="rect">
            <a:avLst/>
          </a:prstGeom>
          <a:noFill/>
        </p:spPr>
        <p:txBody>
          <a:bodyPr wrap="none" rtlCol="0">
            <a:spAutoFit/>
          </a:bodyPr>
          <a:lstStyle/>
          <a:p>
            <a:r>
              <a:rPr lang="de-AT" sz="1600" dirty="0">
                <a:latin typeface="Source Code Pro" panose="020B0509030403020204" pitchFamily="49" charset="0"/>
                <a:ea typeface="Source Code Pro" panose="020B0509030403020204" pitchFamily="49" charset="0"/>
              </a:rPr>
              <a:t>Notizen</a:t>
            </a:r>
          </a:p>
        </p:txBody>
      </p:sp>
      <p:sp>
        <p:nvSpPr>
          <p:cNvPr id="11" name="Rectangle 10">
            <a:extLst>
              <a:ext uri="{FF2B5EF4-FFF2-40B4-BE49-F238E27FC236}">
                <a16:creationId xmlns:a16="http://schemas.microsoft.com/office/drawing/2014/main" id="{D7D8804A-7EE5-AB86-7168-3335A76711CB}"/>
              </a:ext>
            </a:extLst>
          </p:cNvPr>
          <p:cNvSpPr/>
          <p:nvPr/>
        </p:nvSpPr>
        <p:spPr>
          <a:xfrm>
            <a:off x="5890086" y="3086088"/>
            <a:ext cx="5677191" cy="360089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2" name="TextBox 11">
            <a:extLst>
              <a:ext uri="{FF2B5EF4-FFF2-40B4-BE49-F238E27FC236}">
                <a16:creationId xmlns:a16="http://schemas.microsoft.com/office/drawing/2014/main" id="{A03A4D17-9D0D-F425-989F-DAFB7A15178E}"/>
              </a:ext>
            </a:extLst>
          </p:cNvPr>
          <p:cNvSpPr txBox="1"/>
          <p:nvPr/>
        </p:nvSpPr>
        <p:spPr>
          <a:xfrm>
            <a:off x="5886807" y="3139306"/>
            <a:ext cx="1048685" cy="338554"/>
          </a:xfrm>
          <a:prstGeom prst="rect">
            <a:avLst/>
          </a:prstGeom>
          <a:noFill/>
        </p:spPr>
        <p:txBody>
          <a:bodyPr wrap="none" rtlCol="0">
            <a:spAutoFit/>
          </a:bodyPr>
          <a:lstStyle/>
          <a:p>
            <a:r>
              <a:rPr lang="de-AT" sz="1600" dirty="0">
                <a:latin typeface="Source Code Pro" panose="020B0509030403020204" pitchFamily="49" charset="0"/>
                <a:ea typeface="Source Code Pro" panose="020B0509030403020204" pitchFamily="49" charset="0"/>
              </a:rPr>
              <a:t>Notizen</a:t>
            </a:r>
          </a:p>
        </p:txBody>
      </p:sp>
      <p:sp>
        <p:nvSpPr>
          <p:cNvPr id="14" name="TextBox 13">
            <a:extLst>
              <a:ext uri="{FF2B5EF4-FFF2-40B4-BE49-F238E27FC236}">
                <a16:creationId xmlns:a16="http://schemas.microsoft.com/office/drawing/2014/main" id="{4E5FB8A7-856D-4EF3-1CCB-CA6061B7C0AB}"/>
              </a:ext>
            </a:extLst>
          </p:cNvPr>
          <p:cNvSpPr txBox="1"/>
          <p:nvPr/>
        </p:nvSpPr>
        <p:spPr>
          <a:xfrm>
            <a:off x="6096000" y="693859"/>
            <a:ext cx="1474557" cy="369332"/>
          </a:xfrm>
          <a:prstGeom prst="rect">
            <a:avLst/>
          </a:prstGeom>
          <a:noFill/>
        </p:spPr>
        <p:txBody>
          <a:bodyPr wrap="square">
            <a:spAutoFit/>
          </a:bodyPr>
          <a:lstStyle/>
          <a:p>
            <a:pPr marL="0" indent="0">
              <a:buNone/>
            </a:pPr>
            <a:r>
              <a:rPr lang="de-AT" sz="1800" dirty="0">
                <a:latin typeface="Source Code Pro Semibold" panose="020B0609030403020204" pitchFamily="49" charset="0"/>
                <a:ea typeface="Source Code Pro Semibold" panose="020B0609030403020204" pitchFamily="49" charset="0"/>
              </a:rPr>
              <a:t>Gruppe</a:t>
            </a:r>
            <a:r>
              <a:rPr lang="de-AT" dirty="0">
                <a:latin typeface="Source Code Pro" panose="020B0509030403020204" pitchFamily="49" charset="0"/>
                <a:ea typeface="Source Code Pro" panose="020B0509030403020204" pitchFamily="49" charset="0"/>
              </a:rPr>
              <a:t> </a:t>
            </a:r>
            <a:r>
              <a:rPr lang="de-AT" sz="1800" dirty="0">
                <a:latin typeface="Source Code Pro Semibold" panose="020B0609030403020204" pitchFamily="49" charset="0"/>
                <a:ea typeface="Source Code Pro Semibold" panose="020B0609030403020204" pitchFamily="49" charset="0"/>
              </a:rPr>
              <a:t>4</a:t>
            </a:r>
            <a:endParaRPr lang="de-AT" sz="1400" dirty="0">
              <a:latin typeface="Source Code Pro" panose="020B0509030403020204" pitchFamily="49" charset="0"/>
              <a:ea typeface="Source Code Pro" panose="020B0509030403020204" pitchFamily="49" charset="0"/>
            </a:endParaRPr>
          </a:p>
        </p:txBody>
      </p:sp>
      <p:sp>
        <p:nvSpPr>
          <p:cNvPr id="15" name="TextBox 14">
            <a:extLst>
              <a:ext uri="{FF2B5EF4-FFF2-40B4-BE49-F238E27FC236}">
                <a16:creationId xmlns:a16="http://schemas.microsoft.com/office/drawing/2014/main" id="{2B2898FB-98EE-9D2B-7E0E-AAE19B23DC13}"/>
              </a:ext>
            </a:extLst>
          </p:cNvPr>
          <p:cNvSpPr txBox="1"/>
          <p:nvPr/>
        </p:nvSpPr>
        <p:spPr>
          <a:xfrm>
            <a:off x="556511" y="693859"/>
            <a:ext cx="1474557" cy="369332"/>
          </a:xfrm>
          <a:prstGeom prst="rect">
            <a:avLst/>
          </a:prstGeom>
          <a:noFill/>
        </p:spPr>
        <p:txBody>
          <a:bodyPr wrap="square">
            <a:spAutoFit/>
          </a:bodyPr>
          <a:lstStyle/>
          <a:p>
            <a:pPr marL="0" indent="0">
              <a:buNone/>
            </a:pPr>
            <a:r>
              <a:rPr lang="de-AT" sz="1800" dirty="0">
                <a:latin typeface="Source Code Pro Semibold" panose="020B0609030403020204" pitchFamily="49" charset="0"/>
                <a:ea typeface="Source Code Pro Semibold" panose="020B0609030403020204" pitchFamily="49" charset="0"/>
              </a:rPr>
              <a:t>Gruppe</a:t>
            </a:r>
            <a:r>
              <a:rPr lang="de-AT" dirty="0">
                <a:latin typeface="Source Code Pro" panose="020B0509030403020204" pitchFamily="49" charset="0"/>
                <a:ea typeface="Source Code Pro" panose="020B0509030403020204" pitchFamily="49" charset="0"/>
              </a:rPr>
              <a:t> </a:t>
            </a:r>
            <a:r>
              <a:rPr lang="de-AT" dirty="0">
                <a:latin typeface="Source Code Pro Semibold" panose="020B0609030403020204" pitchFamily="49" charset="0"/>
                <a:ea typeface="Source Code Pro Semibold" panose="020B0609030403020204" pitchFamily="49" charset="0"/>
              </a:rPr>
              <a:t>3</a:t>
            </a:r>
            <a:endParaRPr lang="de-AT" sz="1400" dirty="0">
              <a:latin typeface="Source Code Pro Semibold" panose="020B0609030403020204" pitchFamily="49" charset="0"/>
              <a:ea typeface="Source Code Pro Semibold" panose="020B0609030403020204" pitchFamily="49" charset="0"/>
            </a:endParaRPr>
          </a:p>
        </p:txBody>
      </p:sp>
    </p:spTree>
    <p:extLst>
      <p:ext uri="{BB962C8B-B14F-4D97-AF65-F5344CB8AC3E}">
        <p14:creationId xmlns:p14="http://schemas.microsoft.com/office/powerpoint/2010/main" val="1653447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47129E"/>
            </a:gs>
            <a:gs pos="100000">
              <a:srgbClr val="D5C0F8"/>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C2C73-086C-08E8-83DD-A56978A107B3}"/>
              </a:ext>
            </a:extLst>
          </p:cNvPr>
          <p:cNvSpPr>
            <a:spLocks noGrp="1"/>
          </p:cNvSpPr>
          <p:nvPr>
            <p:ph type="title"/>
          </p:nvPr>
        </p:nvSpPr>
        <p:spPr>
          <a:xfrm>
            <a:off x="533911" y="365125"/>
            <a:ext cx="6726057" cy="1325563"/>
          </a:xfrm>
        </p:spPr>
        <p:txBody>
          <a:bodyPr>
            <a:normAutofit/>
          </a:bodyPr>
          <a:lstStyle/>
          <a:p>
            <a:r>
              <a:rPr lang="de-AT" sz="3200" dirty="0">
                <a:solidFill>
                  <a:srgbClr val="FFFFFF"/>
                </a:solidFill>
                <a:latin typeface="Source Code Pro Bold" panose="020B0709030403020204" pitchFamily="49" charset="0"/>
                <a:ea typeface="Source Code Pro Bold" panose="020B0709030403020204" pitchFamily="49" charset="0"/>
              </a:rPr>
              <a:t>Analysefragen nach der Filmsichtung I</a:t>
            </a:r>
          </a:p>
        </p:txBody>
      </p:sp>
      <p:sp>
        <p:nvSpPr>
          <p:cNvPr id="3" name="Content Placeholder 2">
            <a:extLst>
              <a:ext uri="{FF2B5EF4-FFF2-40B4-BE49-F238E27FC236}">
                <a16:creationId xmlns:a16="http://schemas.microsoft.com/office/drawing/2014/main" id="{3767C013-4974-6C10-D3D2-742F018941F5}"/>
              </a:ext>
            </a:extLst>
          </p:cNvPr>
          <p:cNvSpPr>
            <a:spLocks noGrp="1"/>
          </p:cNvSpPr>
          <p:nvPr>
            <p:ph idx="1"/>
          </p:nvPr>
        </p:nvSpPr>
        <p:spPr>
          <a:xfrm>
            <a:off x="355941" y="1690688"/>
            <a:ext cx="6216693" cy="4581366"/>
          </a:xfrm>
        </p:spPr>
        <p:txBody>
          <a:bodyPr>
            <a:normAutofit/>
          </a:bodyPr>
          <a:lstStyle/>
          <a:p>
            <a:pPr marL="0" indent="0">
              <a:buNone/>
            </a:pPr>
            <a:endParaRPr lang="de-AT" sz="1800" dirty="0">
              <a:latin typeface="Source Code Pro" panose="020B0509030403020204" pitchFamily="49" charset="0"/>
              <a:ea typeface="Source Code Pro" panose="020B0509030403020204" pitchFamily="49" charset="0"/>
            </a:endParaRPr>
          </a:p>
          <a:p>
            <a:pPr marL="0" indent="0">
              <a:buNone/>
            </a:pPr>
            <a:r>
              <a:rPr lang="de-AT" sz="1800" dirty="0">
                <a:latin typeface="Source Code Pro" panose="020B0509030403020204" pitchFamily="49" charset="0"/>
                <a:ea typeface="Source Code Pro" panose="020B0509030403020204" pitchFamily="49" charset="0"/>
              </a:rPr>
              <a:t>Lest euch die </a:t>
            </a:r>
            <a:r>
              <a:rPr lang="de-AT" sz="1800" dirty="0">
                <a:latin typeface="Source Code Pro Semibold" panose="020B0609030403020204" pitchFamily="49" charset="0"/>
                <a:ea typeface="Source Code Pro Semibold" panose="020B0609030403020204" pitchFamily="49" charset="0"/>
              </a:rPr>
              <a:t>Statements</a:t>
            </a:r>
            <a:r>
              <a:rPr lang="de-AT" sz="1800" dirty="0">
                <a:latin typeface="Source Code Pro" panose="020B0509030403020204" pitchFamily="49" charset="0"/>
                <a:ea typeface="Source Code Pro" panose="020B0509030403020204" pitchFamily="49" charset="0"/>
              </a:rPr>
              <a:t> der Regisseurin und der </a:t>
            </a:r>
            <a:r>
              <a:rPr lang="de-AT" sz="1800" dirty="0" err="1">
                <a:latin typeface="Source Code Pro" panose="020B0509030403020204" pitchFamily="49" charset="0"/>
                <a:ea typeface="Source Code Pro" panose="020B0509030403020204" pitchFamily="49" charset="0"/>
              </a:rPr>
              <a:t>Protagonist:innen</a:t>
            </a:r>
            <a:r>
              <a:rPr lang="de-AT" sz="1800" dirty="0">
                <a:latin typeface="Source Code Pro" panose="020B0509030403020204" pitchFamily="49" charset="0"/>
                <a:ea typeface="Source Code Pro" panose="020B0509030403020204" pitchFamily="49" charset="0"/>
              </a:rPr>
              <a:t> durch und besprecht: </a:t>
            </a:r>
          </a:p>
          <a:p>
            <a:pPr>
              <a:buFont typeface="Courier New" panose="02070309020205020404" pitchFamily="49" charset="0"/>
              <a:buChar char="o"/>
            </a:pPr>
            <a:r>
              <a:rPr lang="de-AT" sz="1800" dirty="0">
                <a:latin typeface="Source Code Pro" panose="020B0509030403020204" pitchFamily="49" charset="0"/>
                <a:ea typeface="Source Code Pro" panose="020B0509030403020204" pitchFamily="49" charset="0"/>
              </a:rPr>
              <a:t>Was ist Regisseurin und </a:t>
            </a:r>
            <a:r>
              <a:rPr lang="de-AT" sz="1800" dirty="0" err="1">
                <a:latin typeface="Source Code Pro" panose="020B0509030403020204" pitchFamily="49" charset="0"/>
                <a:ea typeface="Source Code Pro" panose="020B0509030403020204" pitchFamily="49" charset="0"/>
              </a:rPr>
              <a:t>Protagonist:innen</a:t>
            </a:r>
            <a:r>
              <a:rPr lang="de-AT" sz="1800" dirty="0">
                <a:latin typeface="Source Code Pro" panose="020B0509030403020204" pitchFamily="49" charset="0"/>
                <a:ea typeface="Source Code Pro" panose="020B0509030403020204" pitchFamily="49" charset="0"/>
              </a:rPr>
              <a:t> am wichtigsten? </a:t>
            </a:r>
          </a:p>
          <a:p>
            <a:pPr>
              <a:buFont typeface="Courier New" panose="02070309020205020404" pitchFamily="49" charset="0"/>
              <a:buChar char="o"/>
            </a:pPr>
            <a:r>
              <a:rPr lang="de-AT" sz="1800" dirty="0">
                <a:latin typeface="Source Code Pro" panose="020B0509030403020204" pitchFamily="49" charset="0"/>
                <a:ea typeface="Source Code Pro" panose="020B0509030403020204" pitchFamily="49" charset="0"/>
              </a:rPr>
              <a:t>Was wollten sie mit dem Film kommunizieren? </a:t>
            </a:r>
          </a:p>
          <a:p>
            <a:pPr>
              <a:buFont typeface="Courier New" panose="02070309020205020404" pitchFamily="49" charset="0"/>
              <a:buChar char="o"/>
            </a:pPr>
            <a:r>
              <a:rPr lang="de-AT" sz="1800" dirty="0">
                <a:latin typeface="Source Code Pro" panose="020B0509030403020204" pitchFamily="49" charset="0"/>
                <a:ea typeface="Source Code Pro" panose="020B0509030403020204" pitchFamily="49" charset="0"/>
              </a:rPr>
              <a:t>Spiegelt der Film ihre Vorstellungen wider? Findet Szenen, die eure Argumente belegen.</a:t>
            </a:r>
          </a:p>
          <a:p>
            <a:pPr marL="0" indent="0">
              <a:buNone/>
            </a:pPr>
            <a:endParaRPr lang="de-AT" sz="1800" dirty="0">
              <a:latin typeface="Source Code Pro" panose="020B0509030403020204" pitchFamily="49" charset="0"/>
              <a:ea typeface="Source Code Pro" panose="020B0509030403020204" pitchFamily="49" charset="0"/>
            </a:endParaRPr>
          </a:p>
          <a:p>
            <a:pPr marL="0" indent="0">
              <a:buNone/>
            </a:pPr>
            <a:r>
              <a:rPr lang="de-AT" sz="1800" dirty="0">
                <a:latin typeface="Source Code Pro" panose="020B0509030403020204" pitchFamily="49" charset="0"/>
                <a:ea typeface="Source Code Pro" panose="020B0509030403020204" pitchFamily="49" charset="0"/>
              </a:rPr>
              <a:t>Schreibt </a:t>
            </a:r>
            <a:r>
              <a:rPr lang="de-AT" sz="1800" dirty="0">
                <a:solidFill>
                  <a:srgbClr val="E3010F"/>
                </a:solidFill>
                <a:latin typeface="Source Code Pro Semibold" panose="020B0609030403020204" pitchFamily="49" charset="0"/>
                <a:ea typeface="Source Code Pro Semibold" panose="020B0609030403020204" pitchFamily="49" charset="0"/>
              </a:rPr>
              <a:t>einen Kommentar/eine Rezension </a:t>
            </a:r>
            <a:r>
              <a:rPr lang="de-AT" sz="1800" dirty="0">
                <a:latin typeface="Source Code Pro" panose="020B0509030403020204" pitchFamily="49" charset="0"/>
                <a:ea typeface="Source Code Pro" panose="020B0509030403020204" pitchFamily="49" charset="0"/>
              </a:rPr>
              <a:t>des Films mit Augenmerk auf die Fragestellung. Äußert eure Meinung zur Botschaft des Films und wie diese kommuniziert wird.</a:t>
            </a:r>
          </a:p>
          <a:p>
            <a:pPr marL="0" indent="0">
              <a:buNone/>
            </a:pPr>
            <a:endParaRPr lang="de-AT" sz="2000" dirty="0">
              <a:latin typeface="Source Code Pro" panose="020B0509030403020204" pitchFamily="49" charset="0"/>
              <a:ea typeface="Source Code Pro" panose="020B0509030403020204" pitchFamily="49" charset="0"/>
            </a:endParaRPr>
          </a:p>
          <a:p>
            <a:pPr marL="0" indent="0">
              <a:buNone/>
            </a:pPr>
            <a:endParaRPr lang="de-AT" sz="2000" dirty="0">
              <a:latin typeface="Source Code Pro" panose="020B0509030403020204" pitchFamily="49" charset="0"/>
              <a:ea typeface="Source Code Pro" panose="020B0509030403020204" pitchFamily="49" charset="0"/>
            </a:endParaRPr>
          </a:p>
        </p:txBody>
      </p:sp>
      <p:graphicFrame>
        <p:nvGraphicFramePr>
          <p:cNvPr id="5" name="Object 4">
            <a:extLst>
              <a:ext uri="{FF2B5EF4-FFF2-40B4-BE49-F238E27FC236}">
                <a16:creationId xmlns:a16="http://schemas.microsoft.com/office/drawing/2014/main" id="{E9980EC7-7118-41B2-E6E2-E4777B0ACFBD}"/>
              </a:ext>
            </a:extLst>
          </p:cNvPr>
          <p:cNvGraphicFramePr>
            <a:graphicFrameLocks noChangeAspect="1"/>
          </p:cNvGraphicFramePr>
          <p:nvPr>
            <p:extLst>
              <p:ext uri="{D42A27DB-BD31-4B8C-83A1-F6EECF244321}">
                <p14:modId xmlns:p14="http://schemas.microsoft.com/office/powerpoint/2010/main" val="278856018"/>
              </p:ext>
            </p:extLst>
          </p:nvPr>
        </p:nvGraphicFramePr>
        <p:xfrm>
          <a:off x="6984914" y="0"/>
          <a:ext cx="4851145" cy="6864980"/>
        </p:xfrm>
        <a:graphic>
          <a:graphicData uri="http://schemas.openxmlformats.org/presentationml/2006/ole">
            <mc:AlternateContent xmlns:mc="http://schemas.openxmlformats.org/markup-compatibility/2006">
              <mc:Choice xmlns:v="urn:schemas-microsoft-com:vml" Requires="v">
                <p:oleObj name="Acrobat Document" r:id="rId2" imgW="3778102" imgH="5346523" progId="Acrobat.Document.DC">
                  <p:embed/>
                </p:oleObj>
              </mc:Choice>
              <mc:Fallback>
                <p:oleObj name="Acrobat Document" r:id="rId2" imgW="3778102" imgH="5346523" progId="Acrobat.Document.DC">
                  <p:embed/>
                  <p:pic>
                    <p:nvPicPr>
                      <p:cNvPr id="5" name="Object 4">
                        <a:extLst>
                          <a:ext uri="{FF2B5EF4-FFF2-40B4-BE49-F238E27FC236}">
                            <a16:creationId xmlns:a16="http://schemas.microsoft.com/office/drawing/2014/main" id="{E9980EC7-7118-41B2-E6E2-E4777B0ACFBD}"/>
                          </a:ext>
                        </a:extLst>
                      </p:cNvPr>
                      <p:cNvPicPr/>
                      <p:nvPr/>
                    </p:nvPicPr>
                    <p:blipFill>
                      <a:blip r:embed="rId3"/>
                      <a:stretch>
                        <a:fillRect/>
                      </a:stretch>
                    </p:blipFill>
                    <p:spPr>
                      <a:xfrm>
                        <a:off x="6984914" y="0"/>
                        <a:ext cx="4851145" cy="6864980"/>
                      </a:xfrm>
                      <a:prstGeom prst="rect">
                        <a:avLst/>
                      </a:prstGeom>
                    </p:spPr>
                  </p:pic>
                </p:oleObj>
              </mc:Fallback>
            </mc:AlternateContent>
          </a:graphicData>
        </a:graphic>
      </p:graphicFrame>
    </p:spTree>
    <p:extLst>
      <p:ext uri="{BB962C8B-B14F-4D97-AF65-F5344CB8AC3E}">
        <p14:creationId xmlns:p14="http://schemas.microsoft.com/office/powerpoint/2010/main" val="2238855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94C6CB08-1156-9F4B-57C8-B61E60E8B77E}"/>
              </a:ext>
            </a:extLst>
          </p:cNvPr>
          <p:cNvGraphicFramePr>
            <a:graphicFrameLocks noChangeAspect="1"/>
          </p:cNvGraphicFramePr>
          <p:nvPr>
            <p:extLst>
              <p:ext uri="{D42A27DB-BD31-4B8C-83A1-F6EECF244321}">
                <p14:modId xmlns:p14="http://schemas.microsoft.com/office/powerpoint/2010/main" val="2344570983"/>
              </p:ext>
            </p:extLst>
          </p:nvPr>
        </p:nvGraphicFramePr>
        <p:xfrm>
          <a:off x="5639823" y="-2761"/>
          <a:ext cx="4848161" cy="6860761"/>
        </p:xfrm>
        <a:graphic>
          <a:graphicData uri="http://schemas.openxmlformats.org/presentationml/2006/ole">
            <mc:AlternateContent xmlns:mc="http://schemas.openxmlformats.org/markup-compatibility/2006">
              <mc:Choice xmlns:v="urn:schemas-microsoft-com:vml" Requires="v">
                <p:oleObj name="Acrobat Document" r:id="rId3" imgW="3778102" imgH="5346523" progId="Acrobat.Document.DC">
                  <p:embed/>
                </p:oleObj>
              </mc:Choice>
              <mc:Fallback>
                <p:oleObj name="Acrobat Document" r:id="rId3" imgW="3778102" imgH="5346523" progId="Acrobat.Document.DC">
                  <p:embed/>
                  <p:pic>
                    <p:nvPicPr>
                      <p:cNvPr id="6" name="Object 5">
                        <a:extLst>
                          <a:ext uri="{FF2B5EF4-FFF2-40B4-BE49-F238E27FC236}">
                            <a16:creationId xmlns:a16="http://schemas.microsoft.com/office/drawing/2014/main" id="{94C6CB08-1156-9F4B-57C8-B61E60E8B77E}"/>
                          </a:ext>
                        </a:extLst>
                      </p:cNvPr>
                      <p:cNvPicPr/>
                      <p:nvPr/>
                    </p:nvPicPr>
                    <p:blipFill>
                      <a:blip r:embed="rId4"/>
                      <a:stretch>
                        <a:fillRect/>
                      </a:stretch>
                    </p:blipFill>
                    <p:spPr>
                      <a:xfrm>
                        <a:off x="5639823" y="-2761"/>
                        <a:ext cx="4848161" cy="6860761"/>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A1194529-016B-A408-8C79-00E8851FA13B}"/>
              </a:ext>
            </a:extLst>
          </p:cNvPr>
          <p:cNvGraphicFramePr>
            <a:graphicFrameLocks noChangeAspect="1"/>
          </p:cNvGraphicFramePr>
          <p:nvPr>
            <p:extLst>
              <p:ext uri="{D42A27DB-BD31-4B8C-83A1-F6EECF244321}">
                <p14:modId xmlns:p14="http://schemas.microsoft.com/office/powerpoint/2010/main" val="4007259314"/>
              </p:ext>
            </p:extLst>
          </p:nvPr>
        </p:nvGraphicFramePr>
        <p:xfrm>
          <a:off x="791663" y="-2757"/>
          <a:ext cx="4848160" cy="6860757"/>
        </p:xfrm>
        <a:graphic>
          <a:graphicData uri="http://schemas.openxmlformats.org/presentationml/2006/ole">
            <mc:AlternateContent xmlns:mc="http://schemas.openxmlformats.org/markup-compatibility/2006">
              <mc:Choice xmlns:v="urn:schemas-microsoft-com:vml" Requires="v">
                <p:oleObj name="Acrobat Document" r:id="rId5" imgW="3778102" imgH="5346523" progId="Acrobat.Document.DC">
                  <p:embed/>
                </p:oleObj>
              </mc:Choice>
              <mc:Fallback>
                <p:oleObj name="Acrobat Document" r:id="rId5" imgW="3778102" imgH="5346523" progId="Acrobat.Document.DC">
                  <p:embed/>
                  <p:pic>
                    <p:nvPicPr>
                      <p:cNvPr id="5" name="Object 4">
                        <a:extLst>
                          <a:ext uri="{FF2B5EF4-FFF2-40B4-BE49-F238E27FC236}">
                            <a16:creationId xmlns:a16="http://schemas.microsoft.com/office/drawing/2014/main" id="{A1194529-016B-A408-8C79-00E8851FA13B}"/>
                          </a:ext>
                        </a:extLst>
                      </p:cNvPr>
                      <p:cNvPicPr/>
                      <p:nvPr/>
                    </p:nvPicPr>
                    <p:blipFill>
                      <a:blip r:embed="rId6"/>
                      <a:stretch>
                        <a:fillRect/>
                      </a:stretch>
                    </p:blipFill>
                    <p:spPr>
                      <a:xfrm>
                        <a:off x="791663" y="-2757"/>
                        <a:ext cx="4848160" cy="6860757"/>
                      </a:xfrm>
                      <a:prstGeom prst="rect">
                        <a:avLst/>
                      </a:prstGeom>
                    </p:spPr>
                  </p:pic>
                </p:oleObj>
              </mc:Fallback>
            </mc:AlternateContent>
          </a:graphicData>
        </a:graphic>
      </p:graphicFrame>
    </p:spTree>
    <p:extLst>
      <p:ext uri="{BB962C8B-B14F-4D97-AF65-F5344CB8AC3E}">
        <p14:creationId xmlns:p14="http://schemas.microsoft.com/office/powerpoint/2010/main" val="893884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B7C57-FD61-A575-0942-BBC30DCCEC5F}"/>
              </a:ext>
            </a:extLst>
          </p:cNvPr>
          <p:cNvSpPr>
            <a:spLocks noGrp="1"/>
          </p:cNvSpPr>
          <p:nvPr>
            <p:ph type="title"/>
          </p:nvPr>
        </p:nvSpPr>
        <p:spPr>
          <a:xfrm>
            <a:off x="174504" y="264688"/>
            <a:ext cx="11789657" cy="1134281"/>
          </a:xfrm>
          <a:solidFill>
            <a:srgbClr val="3B0F85"/>
          </a:solidFill>
          <a:ln w="31750">
            <a:solidFill>
              <a:srgbClr val="3B0F85"/>
            </a:solidFill>
          </a:ln>
        </p:spPr>
        <p:txBody>
          <a:bodyPr anchor="t">
            <a:normAutofit/>
          </a:bodyPr>
          <a:lstStyle/>
          <a:p>
            <a:br>
              <a:rPr lang="de-AT" sz="3600" dirty="0">
                <a:solidFill>
                  <a:schemeClr val="bg1"/>
                </a:solidFill>
                <a:latin typeface="Source Code Pro Bold" panose="020B0709030403020204" pitchFamily="49" charset="0"/>
                <a:ea typeface="Source Code Pro Bold" panose="020B0709030403020204" pitchFamily="49" charset="0"/>
              </a:rPr>
            </a:br>
            <a:r>
              <a:rPr lang="de-AT" sz="3600" dirty="0">
                <a:solidFill>
                  <a:schemeClr val="bg1"/>
                </a:solidFill>
                <a:latin typeface="Source Code Pro Bold" panose="020B0709030403020204" pitchFamily="49" charset="0"/>
                <a:ea typeface="Source Code Pro Bold" panose="020B0709030403020204" pitchFamily="49" charset="0"/>
              </a:rPr>
              <a:t>Analysefragen nach der Filmsichtung II</a:t>
            </a:r>
          </a:p>
        </p:txBody>
      </p:sp>
      <p:sp>
        <p:nvSpPr>
          <p:cNvPr id="3" name="Content Placeholder 2">
            <a:extLst>
              <a:ext uri="{FF2B5EF4-FFF2-40B4-BE49-F238E27FC236}">
                <a16:creationId xmlns:a16="http://schemas.microsoft.com/office/drawing/2014/main" id="{574CEC73-A561-031D-AAD8-99915D1E1617}"/>
              </a:ext>
            </a:extLst>
          </p:cNvPr>
          <p:cNvSpPr>
            <a:spLocks noGrp="1"/>
          </p:cNvSpPr>
          <p:nvPr>
            <p:ph idx="1"/>
          </p:nvPr>
        </p:nvSpPr>
        <p:spPr>
          <a:xfrm>
            <a:off x="174504" y="1568465"/>
            <a:ext cx="11789656" cy="3590973"/>
          </a:xfrm>
        </p:spPr>
        <p:txBody>
          <a:bodyPr anchor="t">
            <a:normAutofit/>
          </a:bodyPr>
          <a:lstStyle/>
          <a:p>
            <a:pPr marL="0" indent="0">
              <a:buNone/>
            </a:pPr>
            <a:r>
              <a:rPr lang="de-AT" sz="1600" dirty="0">
                <a:latin typeface="Source Code Pro" panose="020B0509030403020204" pitchFamily="49" charset="0"/>
                <a:ea typeface="Source Code Pro" panose="020B0509030403020204" pitchFamily="49" charset="0"/>
              </a:rPr>
              <a:t>Welche Identitätsmerkmale können zu „Othering“ und Ausgrenzung führen? Unterscheidet zwischen sichtbaren und unsichtbaren Merkmalen. Welche Vermutungen oder Vorurteile können aufgrund von unterschiedlichen Merkmalen getroffen werden? Wie kann dem entgegengewirkt werden?</a:t>
            </a:r>
          </a:p>
          <a:p>
            <a:endParaRPr lang="de-AT" dirty="0"/>
          </a:p>
        </p:txBody>
      </p:sp>
      <p:sp>
        <p:nvSpPr>
          <p:cNvPr id="5" name="TextBox 4">
            <a:extLst>
              <a:ext uri="{FF2B5EF4-FFF2-40B4-BE49-F238E27FC236}">
                <a16:creationId xmlns:a16="http://schemas.microsoft.com/office/drawing/2014/main" id="{7037CDE8-696D-6432-F94A-B526A8CCFF3C}"/>
              </a:ext>
            </a:extLst>
          </p:cNvPr>
          <p:cNvSpPr txBox="1"/>
          <p:nvPr/>
        </p:nvSpPr>
        <p:spPr>
          <a:xfrm>
            <a:off x="227838" y="5761464"/>
            <a:ext cx="11736323" cy="830997"/>
          </a:xfrm>
          <a:prstGeom prst="rect">
            <a:avLst/>
          </a:prstGeom>
          <a:solidFill>
            <a:srgbClr val="FFFFFF"/>
          </a:solidFill>
          <a:ln w="28575">
            <a:solidFill>
              <a:srgbClr val="3B0F85"/>
            </a:solidFill>
          </a:ln>
        </p:spPr>
        <p:txBody>
          <a:bodyPr wrap="square" rtlCol="0">
            <a:spAutoFit/>
          </a:bodyPr>
          <a:lstStyle/>
          <a:p>
            <a:pPr>
              <a:spcAft>
                <a:spcPts val="600"/>
              </a:spcAft>
            </a:pPr>
            <a:r>
              <a:rPr lang="de-AT" sz="1600" dirty="0">
                <a:latin typeface="Source Code Pro" panose="020B0509030403020204" pitchFamily="49" charset="0"/>
                <a:ea typeface="Source Code Pro" panose="020B0509030403020204" pitchFamily="49" charset="0"/>
              </a:rPr>
              <a:t>Verfasst eine </a:t>
            </a:r>
            <a:r>
              <a:rPr lang="de-AT" sz="1600" dirty="0">
                <a:latin typeface="Source Code Pro Semibold" panose="020B0609030403020204" pitchFamily="49" charset="0"/>
                <a:ea typeface="Source Code Pro Semibold" panose="020B0609030403020204" pitchFamily="49" charset="0"/>
              </a:rPr>
              <a:t>Erörterung</a:t>
            </a:r>
            <a:r>
              <a:rPr lang="de-AT" sz="1600" dirty="0">
                <a:latin typeface="Source Code Pro" panose="020B0509030403020204" pitchFamily="49" charset="0"/>
                <a:ea typeface="Source Code Pro" panose="020B0509030403020204" pitchFamily="49" charset="0"/>
              </a:rPr>
              <a:t>, die die Auswirkung von Vorurteilen auf das Miteinander in einer multikulturellen Gesellschaft behandelt. Überlegt, ob und wie die Darstellung von marginalisierten Gruppen in (Dokumentar)Filmen Einfluss auf Vorurteile nehmen kann. </a:t>
            </a:r>
          </a:p>
        </p:txBody>
      </p:sp>
      <p:graphicFrame>
        <p:nvGraphicFramePr>
          <p:cNvPr id="20" name="Table 19">
            <a:extLst>
              <a:ext uri="{FF2B5EF4-FFF2-40B4-BE49-F238E27FC236}">
                <a16:creationId xmlns:a16="http://schemas.microsoft.com/office/drawing/2014/main" id="{0D802225-7E1A-1E05-4F7A-16668C9F1364}"/>
              </a:ext>
            </a:extLst>
          </p:cNvPr>
          <p:cNvGraphicFramePr>
            <a:graphicFrameLocks noGrp="1"/>
          </p:cNvGraphicFramePr>
          <p:nvPr>
            <p:extLst>
              <p:ext uri="{D42A27DB-BD31-4B8C-83A1-F6EECF244321}">
                <p14:modId xmlns:p14="http://schemas.microsoft.com/office/powerpoint/2010/main" val="4125366142"/>
              </p:ext>
            </p:extLst>
          </p:nvPr>
        </p:nvGraphicFramePr>
        <p:xfrm>
          <a:off x="1257105" y="2493731"/>
          <a:ext cx="9677787" cy="2966720"/>
        </p:xfrm>
        <a:graphic>
          <a:graphicData uri="http://schemas.openxmlformats.org/drawingml/2006/table">
            <a:tbl>
              <a:tblPr firstRow="1" bandRow="1">
                <a:tableStyleId>{5C22544A-7EE6-4342-B048-85BDC9FD1C3A}</a:tableStyleId>
              </a:tblPr>
              <a:tblGrid>
                <a:gridCol w="3391677">
                  <a:extLst>
                    <a:ext uri="{9D8B030D-6E8A-4147-A177-3AD203B41FA5}">
                      <a16:colId xmlns:a16="http://schemas.microsoft.com/office/drawing/2014/main" val="2103430649"/>
                    </a:ext>
                  </a:extLst>
                </a:gridCol>
                <a:gridCol w="1528653">
                  <a:extLst>
                    <a:ext uri="{9D8B030D-6E8A-4147-A177-3AD203B41FA5}">
                      <a16:colId xmlns:a16="http://schemas.microsoft.com/office/drawing/2014/main" val="4271701559"/>
                    </a:ext>
                  </a:extLst>
                </a:gridCol>
                <a:gridCol w="4757457">
                  <a:extLst>
                    <a:ext uri="{9D8B030D-6E8A-4147-A177-3AD203B41FA5}">
                      <a16:colId xmlns:a16="http://schemas.microsoft.com/office/drawing/2014/main" val="2235001096"/>
                    </a:ext>
                  </a:extLst>
                </a:gridCol>
              </a:tblGrid>
              <a:tr h="370840">
                <a:tc>
                  <a:txBody>
                    <a:bodyPr/>
                    <a:lstStyle/>
                    <a:p>
                      <a:r>
                        <a:rPr lang="de-AT" sz="1600" dirty="0">
                          <a:latin typeface="Source Code Pro" panose="020B0509030403020204" pitchFamily="49" charset="0"/>
                          <a:ea typeface="Source Code Pro" panose="020B0509030403020204" pitchFamily="49" charset="0"/>
                        </a:rPr>
                        <a:t>Merkmal</a:t>
                      </a:r>
                      <a:endParaRPr lang="de-AT" dirty="0">
                        <a:latin typeface="Source Code Pro" panose="020B0509030403020204" pitchFamily="49" charset="0"/>
                        <a:ea typeface="Source Code Pro" panose="020B0509030403020204" pitchFamily="49" charset="0"/>
                      </a:endParaRPr>
                    </a:p>
                  </a:txBody>
                  <a:tcPr>
                    <a:solidFill>
                      <a:srgbClr val="3B0F85"/>
                    </a:solidFill>
                  </a:tcPr>
                </a:tc>
                <a:tc>
                  <a:txBody>
                    <a:bodyPr/>
                    <a:lstStyle/>
                    <a:p>
                      <a:r>
                        <a:rPr lang="de-AT" sz="1600" dirty="0">
                          <a:latin typeface="Source Code Pro" panose="020B0509030403020204" pitchFamily="49" charset="0"/>
                          <a:ea typeface="Source Code Pro" panose="020B0509030403020204" pitchFamily="49" charset="0"/>
                        </a:rPr>
                        <a:t>Sichtbar?</a:t>
                      </a:r>
                    </a:p>
                  </a:txBody>
                  <a:tcPr>
                    <a:solidFill>
                      <a:srgbClr val="3B0F85"/>
                    </a:solidFill>
                  </a:tcPr>
                </a:tc>
                <a:tc>
                  <a:txBody>
                    <a:bodyPr/>
                    <a:lstStyle/>
                    <a:p>
                      <a:r>
                        <a:rPr lang="de-AT" sz="1600" dirty="0">
                          <a:latin typeface="Source Code Pro" panose="020B0509030403020204" pitchFamily="49" charset="0"/>
                          <a:ea typeface="Source Code Pro" panose="020B0509030403020204" pitchFamily="49" charset="0"/>
                        </a:rPr>
                        <a:t>Vorurteile</a:t>
                      </a:r>
                      <a:endParaRPr lang="de-AT" dirty="0">
                        <a:latin typeface="Source Code Pro" panose="020B0509030403020204" pitchFamily="49" charset="0"/>
                        <a:ea typeface="Source Code Pro" panose="020B0509030403020204" pitchFamily="49" charset="0"/>
                      </a:endParaRPr>
                    </a:p>
                  </a:txBody>
                  <a:tcPr>
                    <a:solidFill>
                      <a:srgbClr val="3B0F85"/>
                    </a:solidFill>
                  </a:tcPr>
                </a:tc>
                <a:extLst>
                  <a:ext uri="{0D108BD9-81ED-4DB2-BD59-A6C34878D82A}">
                    <a16:rowId xmlns:a16="http://schemas.microsoft.com/office/drawing/2014/main" val="2884346051"/>
                  </a:ext>
                </a:extLst>
              </a:tr>
              <a:tr h="370840">
                <a:tc>
                  <a:txBody>
                    <a:bodyPr/>
                    <a:lstStyle/>
                    <a:p>
                      <a:endParaRPr lang="de-AT"/>
                    </a:p>
                  </a:txBody>
                  <a:tcPr/>
                </a:tc>
                <a:tc>
                  <a:txBody>
                    <a:bodyPr/>
                    <a:lstStyle/>
                    <a:p>
                      <a:endParaRPr lang="de-AT"/>
                    </a:p>
                  </a:txBody>
                  <a:tcPr/>
                </a:tc>
                <a:tc>
                  <a:txBody>
                    <a:bodyPr/>
                    <a:lstStyle/>
                    <a:p>
                      <a:endParaRPr lang="de-AT"/>
                    </a:p>
                  </a:txBody>
                  <a:tcPr/>
                </a:tc>
                <a:extLst>
                  <a:ext uri="{0D108BD9-81ED-4DB2-BD59-A6C34878D82A}">
                    <a16:rowId xmlns:a16="http://schemas.microsoft.com/office/drawing/2014/main" val="1539143646"/>
                  </a:ext>
                </a:extLst>
              </a:tr>
              <a:tr h="370840">
                <a:tc>
                  <a:txBody>
                    <a:bodyPr/>
                    <a:lstStyle/>
                    <a:p>
                      <a:endParaRPr lang="de-AT" dirty="0"/>
                    </a:p>
                  </a:txBody>
                  <a:tcPr/>
                </a:tc>
                <a:tc>
                  <a:txBody>
                    <a:bodyPr/>
                    <a:lstStyle/>
                    <a:p>
                      <a:endParaRPr lang="de-AT" dirty="0"/>
                    </a:p>
                  </a:txBody>
                  <a:tcPr/>
                </a:tc>
                <a:tc>
                  <a:txBody>
                    <a:bodyPr/>
                    <a:lstStyle/>
                    <a:p>
                      <a:endParaRPr lang="de-AT"/>
                    </a:p>
                  </a:txBody>
                  <a:tcPr/>
                </a:tc>
                <a:extLst>
                  <a:ext uri="{0D108BD9-81ED-4DB2-BD59-A6C34878D82A}">
                    <a16:rowId xmlns:a16="http://schemas.microsoft.com/office/drawing/2014/main" val="3608138139"/>
                  </a:ext>
                </a:extLst>
              </a:tr>
              <a:tr h="370840">
                <a:tc>
                  <a:txBody>
                    <a:bodyPr/>
                    <a:lstStyle/>
                    <a:p>
                      <a:endParaRPr lang="de-AT" dirty="0"/>
                    </a:p>
                  </a:txBody>
                  <a:tcPr/>
                </a:tc>
                <a:tc>
                  <a:txBody>
                    <a:bodyPr/>
                    <a:lstStyle/>
                    <a:p>
                      <a:endParaRPr lang="de-AT"/>
                    </a:p>
                  </a:txBody>
                  <a:tcPr/>
                </a:tc>
                <a:tc>
                  <a:txBody>
                    <a:bodyPr/>
                    <a:lstStyle/>
                    <a:p>
                      <a:endParaRPr lang="de-AT"/>
                    </a:p>
                  </a:txBody>
                  <a:tcPr/>
                </a:tc>
                <a:extLst>
                  <a:ext uri="{0D108BD9-81ED-4DB2-BD59-A6C34878D82A}">
                    <a16:rowId xmlns:a16="http://schemas.microsoft.com/office/drawing/2014/main" val="3546255359"/>
                  </a:ext>
                </a:extLst>
              </a:tr>
              <a:tr h="370840">
                <a:tc>
                  <a:txBody>
                    <a:bodyPr/>
                    <a:lstStyle/>
                    <a:p>
                      <a:endParaRPr lang="de-AT" dirty="0"/>
                    </a:p>
                  </a:txBody>
                  <a:tcPr/>
                </a:tc>
                <a:tc>
                  <a:txBody>
                    <a:bodyPr/>
                    <a:lstStyle/>
                    <a:p>
                      <a:endParaRPr lang="de-AT"/>
                    </a:p>
                  </a:txBody>
                  <a:tcPr/>
                </a:tc>
                <a:tc>
                  <a:txBody>
                    <a:bodyPr/>
                    <a:lstStyle/>
                    <a:p>
                      <a:endParaRPr lang="de-AT"/>
                    </a:p>
                  </a:txBody>
                  <a:tcPr/>
                </a:tc>
                <a:extLst>
                  <a:ext uri="{0D108BD9-81ED-4DB2-BD59-A6C34878D82A}">
                    <a16:rowId xmlns:a16="http://schemas.microsoft.com/office/drawing/2014/main" val="3288531886"/>
                  </a:ext>
                </a:extLst>
              </a:tr>
              <a:tr h="370840">
                <a:tc>
                  <a:txBody>
                    <a:bodyPr/>
                    <a:lstStyle/>
                    <a:p>
                      <a:endParaRPr lang="de-AT"/>
                    </a:p>
                  </a:txBody>
                  <a:tcPr/>
                </a:tc>
                <a:tc>
                  <a:txBody>
                    <a:bodyPr/>
                    <a:lstStyle/>
                    <a:p>
                      <a:endParaRPr lang="de-AT"/>
                    </a:p>
                  </a:txBody>
                  <a:tcPr/>
                </a:tc>
                <a:tc>
                  <a:txBody>
                    <a:bodyPr/>
                    <a:lstStyle/>
                    <a:p>
                      <a:endParaRPr lang="de-AT"/>
                    </a:p>
                  </a:txBody>
                  <a:tcPr/>
                </a:tc>
                <a:extLst>
                  <a:ext uri="{0D108BD9-81ED-4DB2-BD59-A6C34878D82A}">
                    <a16:rowId xmlns:a16="http://schemas.microsoft.com/office/drawing/2014/main" val="2574207178"/>
                  </a:ext>
                </a:extLst>
              </a:tr>
              <a:tr h="370840">
                <a:tc>
                  <a:txBody>
                    <a:bodyPr/>
                    <a:lstStyle/>
                    <a:p>
                      <a:endParaRPr lang="de-AT"/>
                    </a:p>
                  </a:txBody>
                  <a:tcPr/>
                </a:tc>
                <a:tc>
                  <a:txBody>
                    <a:bodyPr/>
                    <a:lstStyle/>
                    <a:p>
                      <a:endParaRPr lang="de-AT"/>
                    </a:p>
                  </a:txBody>
                  <a:tcPr/>
                </a:tc>
                <a:tc>
                  <a:txBody>
                    <a:bodyPr/>
                    <a:lstStyle/>
                    <a:p>
                      <a:endParaRPr lang="de-AT"/>
                    </a:p>
                  </a:txBody>
                  <a:tcPr/>
                </a:tc>
                <a:extLst>
                  <a:ext uri="{0D108BD9-81ED-4DB2-BD59-A6C34878D82A}">
                    <a16:rowId xmlns:a16="http://schemas.microsoft.com/office/drawing/2014/main" val="4182224120"/>
                  </a:ext>
                </a:extLst>
              </a:tr>
              <a:tr h="370840">
                <a:tc>
                  <a:txBody>
                    <a:bodyPr/>
                    <a:lstStyle/>
                    <a:p>
                      <a:endParaRPr lang="de-AT" dirty="0"/>
                    </a:p>
                  </a:txBody>
                  <a:tcPr/>
                </a:tc>
                <a:tc>
                  <a:txBody>
                    <a:bodyPr/>
                    <a:lstStyle/>
                    <a:p>
                      <a:endParaRPr lang="de-AT"/>
                    </a:p>
                  </a:txBody>
                  <a:tcPr/>
                </a:tc>
                <a:tc>
                  <a:txBody>
                    <a:bodyPr/>
                    <a:lstStyle/>
                    <a:p>
                      <a:endParaRPr lang="de-AT" dirty="0"/>
                    </a:p>
                  </a:txBody>
                  <a:tcPr/>
                </a:tc>
                <a:extLst>
                  <a:ext uri="{0D108BD9-81ED-4DB2-BD59-A6C34878D82A}">
                    <a16:rowId xmlns:a16="http://schemas.microsoft.com/office/drawing/2014/main" val="3459272709"/>
                  </a:ext>
                </a:extLst>
              </a:tr>
            </a:tbl>
          </a:graphicData>
        </a:graphic>
      </p:graphicFrame>
    </p:spTree>
    <p:extLst>
      <p:ext uri="{BB962C8B-B14F-4D97-AF65-F5344CB8AC3E}">
        <p14:creationId xmlns:p14="http://schemas.microsoft.com/office/powerpoint/2010/main" val="3529053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93E7A-00EB-F06E-A6B1-0E0A8B31EC9B}"/>
              </a:ext>
            </a:extLst>
          </p:cNvPr>
          <p:cNvSpPr>
            <a:spLocks noGrp="1"/>
          </p:cNvSpPr>
          <p:nvPr>
            <p:ph type="title"/>
          </p:nvPr>
        </p:nvSpPr>
        <p:spPr>
          <a:xfrm>
            <a:off x="838200" y="365126"/>
            <a:ext cx="10515600" cy="891301"/>
          </a:xfrm>
        </p:spPr>
        <p:txBody>
          <a:bodyPr>
            <a:normAutofit/>
          </a:bodyPr>
          <a:lstStyle/>
          <a:p>
            <a:r>
              <a:rPr lang="de-AT" sz="3200" dirty="0"/>
              <a:t>Quellen, weiterführende Literatur und Material</a:t>
            </a:r>
          </a:p>
        </p:txBody>
      </p:sp>
      <p:sp>
        <p:nvSpPr>
          <p:cNvPr id="3" name="Content Placeholder 2">
            <a:extLst>
              <a:ext uri="{FF2B5EF4-FFF2-40B4-BE49-F238E27FC236}">
                <a16:creationId xmlns:a16="http://schemas.microsoft.com/office/drawing/2014/main" id="{7A7D450C-404F-2B10-9E0E-F04753142E7D}"/>
              </a:ext>
            </a:extLst>
          </p:cNvPr>
          <p:cNvSpPr>
            <a:spLocks noGrp="1"/>
          </p:cNvSpPr>
          <p:nvPr>
            <p:ph idx="1"/>
          </p:nvPr>
        </p:nvSpPr>
        <p:spPr>
          <a:xfrm>
            <a:off x="838200" y="1256426"/>
            <a:ext cx="10515600" cy="5236447"/>
          </a:xfrm>
        </p:spPr>
        <p:txBody>
          <a:bodyPr>
            <a:normAutofit/>
          </a:bodyPr>
          <a:lstStyle/>
          <a:p>
            <a:pPr marL="0" indent="0">
              <a:buNone/>
            </a:pPr>
            <a:r>
              <a:rPr lang="de-AT" sz="1000" dirty="0">
                <a:latin typeface="Source Code Pro Semibold" panose="020B0609030403020204" pitchFamily="49" charset="0"/>
                <a:ea typeface="Source Code Pro Semibold" panose="020B0609030403020204" pitchFamily="49" charset="0"/>
              </a:rPr>
              <a:t>Thema Flucht und Migration:</a:t>
            </a:r>
          </a:p>
          <a:p>
            <a:pPr marL="0" indent="0">
              <a:buNone/>
            </a:pPr>
            <a:r>
              <a:rPr lang="de-AT" sz="1000" dirty="0">
                <a:latin typeface="Source Code Pro" panose="020B0509030403020204" pitchFamily="49" charset="0"/>
                <a:ea typeface="Source Code Pro" panose="020B0509030403020204" pitchFamily="49" charset="0"/>
              </a:rPr>
              <a:t>https://www.mediathek.at/fuer-den-unterricht/flucht-migration-mobilitaet</a:t>
            </a:r>
          </a:p>
          <a:p>
            <a:pPr marL="0" indent="0">
              <a:buNone/>
            </a:pPr>
            <a:r>
              <a:rPr lang="de-AT" sz="1000" dirty="0">
                <a:latin typeface="Source Code Pro" panose="020B0509030403020204" pitchFamily="49" charset="0"/>
                <a:ea typeface="Source Code Pro" panose="020B0509030403020204" pitchFamily="49" charset="0"/>
              </a:rPr>
              <a:t>„Migrationsströme auf den westlichen Routen“. European Union, 2025. [https://www.consilium.europa.eu/de/policies/western-routes/]</a:t>
            </a:r>
          </a:p>
          <a:p>
            <a:pPr marL="0" indent="0">
              <a:buNone/>
            </a:pPr>
            <a:r>
              <a:rPr lang="de-AT" sz="1000" dirty="0">
                <a:latin typeface="Source Code Pro" panose="020B0509030403020204" pitchFamily="49" charset="0"/>
                <a:ea typeface="Source Code Pro" panose="020B0509030403020204" pitchFamily="49" charset="0"/>
              </a:rPr>
              <a:t>„Flüchtlinge erzählen ihre Geschichte“. UNO Flüchtlingshilfe, 2025. [https://www.uno-fluechtlingshilfe.de/hilfe-weltweit/fluechtlinge-erzaehlen]</a:t>
            </a:r>
          </a:p>
          <a:p>
            <a:pPr marL="0" indent="0">
              <a:buNone/>
            </a:pPr>
            <a:r>
              <a:rPr lang="de-AT" sz="1000" i="1" dirty="0">
                <a:latin typeface="Source Code Pro" panose="020B0509030403020204" pitchFamily="49" charset="0"/>
                <a:ea typeface="Source Code Pro" panose="020B0509030403020204" pitchFamily="49" charset="0"/>
              </a:rPr>
              <a:t>Mehr als nur flüchtig – Junge Flüchtlinge in Österreich</a:t>
            </a:r>
            <a:r>
              <a:rPr lang="de-AT" sz="1000" dirty="0">
                <a:latin typeface="Source Code Pro" panose="020B0509030403020204" pitchFamily="49" charset="0"/>
                <a:ea typeface="Source Code Pro" panose="020B0509030403020204" pitchFamily="49" charset="0"/>
              </a:rPr>
              <a:t>, Österreichische Kinder- und Jugendvertretung (ÖJV), </a:t>
            </a:r>
            <a:r>
              <a:rPr lang="de-AT" sz="1000" dirty="0" err="1">
                <a:latin typeface="Source Code Pro" panose="020B0509030403020204" pitchFamily="49" charset="0"/>
                <a:ea typeface="Source Code Pro" panose="020B0509030403020204" pitchFamily="49" charset="0"/>
              </a:rPr>
              <a:t>Preinerstorfer</a:t>
            </a:r>
            <a:r>
              <a:rPr lang="de-AT" sz="1000" dirty="0">
                <a:latin typeface="Source Code Pro" panose="020B0509030403020204" pitchFamily="49" charset="0"/>
                <a:ea typeface="Source Code Pro" panose="020B0509030403020204" pitchFamily="49" charset="0"/>
              </a:rPr>
              <a:t>, Julia (</a:t>
            </a:r>
            <a:r>
              <a:rPr lang="de-AT" sz="1000" dirty="0" err="1">
                <a:latin typeface="Source Code Pro" panose="020B0509030403020204" pitchFamily="49" charset="0"/>
                <a:ea typeface="Source Code Pro" panose="020B0509030403020204" pitchFamily="49" charset="0"/>
              </a:rPr>
              <a:t>ed</a:t>
            </a:r>
            <a:r>
              <a:rPr lang="de-AT" sz="1000" dirty="0">
                <a:latin typeface="Source Code Pro" panose="020B0509030403020204" pitchFamily="49" charset="0"/>
                <a:ea typeface="Source Code Pro" panose="020B0509030403020204" pitchFamily="49" charset="0"/>
              </a:rPr>
              <a:t>.), 2016</a:t>
            </a:r>
          </a:p>
          <a:p>
            <a:pPr marL="0" indent="0">
              <a:buNone/>
            </a:pPr>
            <a:r>
              <a:rPr lang="de-AT" sz="1000" dirty="0">
                <a:latin typeface="Source Code Pro" panose="020B0509030403020204" pitchFamily="49" charset="0"/>
                <a:ea typeface="Source Code Pro" panose="020B0509030403020204" pitchFamily="49" charset="0"/>
              </a:rPr>
              <a:t>https://www.demokratiewebstatt.at/thema/thema-flucht-migration-und-integration/zwischen-flucht-und-migration</a:t>
            </a:r>
          </a:p>
          <a:p>
            <a:pPr marL="0" indent="0">
              <a:buNone/>
            </a:pPr>
            <a:r>
              <a:rPr lang="de-AT" sz="1000" dirty="0">
                <a:latin typeface="Source Code Pro" panose="020B0509030403020204" pitchFamily="49" charset="0"/>
                <a:ea typeface="Source Code Pro" panose="020B0509030403020204" pitchFamily="49" charset="0"/>
                <a:hlinkClick r:id="rId2"/>
              </a:rPr>
              <a:t>https://www.demokratiewebstatt.at/thema/thema-flucht-migration-und-integration/das-recht-auf-asyl</a:t>
            </a:r>
            <a:endParaRPr lang="de-AT" sz="1000" dirty="0">
              <a:latin typeface="Source Code Pro" panose="020B0509030403020204" pitchFamily="49" charset="0"/>
              <a:ea typeface="Source Code Pro" panose="020B0509030403020204" pitchFamily="49" charset="0"/>
            </a:endParaRPr>
          </a:p>
          <a:p>
            <a:pPr marL="0" indent="0">
              <a:buNone/>
            </a:pPr>
            <a:r>
              <a:rPr lang="de-AT" sz="1000" dirty="0">
                <a:latin typeface="Source Code Pro" panose="020B0509030403020204" pitchFamily="49" charset="0"/>
                <a:ea typeface="Source Code Pro" panose="020B0509030403020204" pitchFamily="49" charset="0"/>
                <a:hlinkClick r:id="rId3"/>
              </a:rPr>
              <a:t>https://www.demokratiewebstatt.at/thema/thema-flucht-migration-und-integration/integration-assimilation-inklusion</a:t>
            </a:r>
            <a:endParaRPr lang="de-AT" sz="1000" dirty="0">
              <a:latin typeface="Source Code Pro" panose="020B0509030403020204" pitchFamily="49" charset="0"/>
              <a:ea typeface="Source Code Pro" panose="020B0509030403020204" pitchFamily="49" charset="0"/>
            </a:endParaRPr>
          </a:p>
          <a:p>
            <a:pPr marL="0" indent="0">
              <a:buNone/>
            </a:pPr>
            <a:r>
              <a:rPr lang="de-AT" sz="1000" dirty="0">
                <a:latin typeface="Source Code Pro" panose="020B0509030403020204" pitchFamily="49" charset="0"/>
                <a:ea typeface="Source Code Pro" panose="020B0509030403020204" pitchFamily="49" charset="0"/>
                <a:hlinkClick r:id="rId4"/>
              </a:rPr>
              <a:t>https://www.demokratiewebstatt.at/fileadmin/user_upload/Parlament/DWS/Migration_Integration_Asyl/Arbeitsblaetter_Flucht_Migration_Integration.pdf</a:t>
            </a:r>
            <a:endParaRPr lang="de-AT" sz="1000" dirty="0">
              <a:latin typeface="Source Code Pro" panose="020B0509030403020204" pitchFamily="49" charset="0"/>
              <a:ea typeface="Source Code Pro" panose="020B0509030403020204" pitchFamily="49" charset="0"/>
            </a:endParaRPr>
          </a:p>
          <a:p>
            <a:pPr marL="0" indent="0">
              <a:buNone/>
            </a:pPr>
            <a:r>
              <a:rPr lang="de-AT" sz="1000" dirty="0">
                <a:latin typeface="Source Code Pro Semibold" panose="020B0609030403020204" pitchFamily="49" charset="0"/>
                <a:ea typeface="Source Code Pro Semibold" panose="020B0609030403020204" pitchFamily="49" charset="0"/>
              </a:rPr>
              <a:t>Thema Aufenthalt, Integration und Arbeitsrecht: </a:t>
            </a:r>
          </a:p>
          <a:p>
            <a:pPr marL="0" indent="0">
              <a:buNone/>
            </a:pPr>
            <a:r>
              <a:rPr lang="de-AT" sz="1000" dirty="0">
                <a:latin typeface="Source Code Pro" panose="020B0509030403020204" pitchFamily="49" charset="0"/>
                <a:ea typeface="Source Code Pro" panose="020B0509030403020204" pitchFamily="49" charset="0"/>
              </a:rPr>
              <a:t>https://www.politik-lernen.at/pa_gleichearbeitsrechtefueralle</a:t>
            </a:r>
          </a:p>
          <a:p>
            <a:pPr marL="0" indent="0">
              <a:buNone/>
            </a:pPr>
            <a:r>
              <a:rPr lang="de-AT" sz="1000" dirty="0">
                <a:latin typeface="Source Code Pro" panose="020B0509030403020204" pitchFamily="49" charset="0"/>
                <a:ea typeface="Source Code Pro" panose="020B0509030403020204" pitchFamily="49" charset="0"/>
                <a:hlinkClick r:id="rId5"/>
              </a:rPr>
              <a:t>https://www.oesterreich.gv.at/de/themen/menschen_aus_anderen_staaten/aufenthalt/3/2</a:t>
            </a:r>
            <a:endParaRPr lang="de-AT" sz="1000" dirty="0">
              <a:latin typeface="Source Code Pro" panose="020B0509030403020204" pitchFamily="49" charset="0"/>
              <a:ea typeface="Source Code Pro" panose="020B0509030403020204" pitchFamily="49" charset="0"/>
            </a:endParaRPr>
          </a:p>
          <a:p>
            <a:pPr marL="0" indent="0">
              <a:buNone/>
            </a:pPr>
            <a:r>
              <a:rPr lang="de-AT" sz="1000" dirty="0">
                <a:latin typeface="Source Code Pro" panose="020B0509030403020204" pitchFamily="49" charset="0"/>
                <a:ea typeface="Source Code Pro" panose="020B0509030403020204" pitchFamily="49" charset="0"/>
                <a:hlinkClick r:id="rId6"/>
              </a:rPr>
              <a:t>https://www.arbeiterkammer.at/beratung/arbeitundrecht/auslaendischearbeitnehmerInnen/Beschaeftigung_in_Oesterreich.html</a:t>
            </a:r>
            <a:endParaRPr lang="de-AT" sz="1000" dirty="0">
              <a:latin typeface="Source Code Pro" panose="020B0509030403020204" pitchFamily="49" charset="0"/>
              <a:ea typeface="Source Code Pro" panose="020B0509030403020204" pitchFamily="49" charset="0"/>
            </a:endParaRPr>
          </a:p>
          <a:p>
            <a:pPr marL="0" indent="0">
              <a:buNone/>
            </a:pPr>
            <a:r>
              <a:rPr lang="de-AT" sz="1000" dirty="0">
                <a:latin typeface="Source Code Pro" panose="020B0509030403020204" pitchFamily="49" charset="0"/>
                <a:ea typeface="Source Code Pro" panose="020B0509030403020204" pitchFamily="49" charset="0"/>
              </a:rPr>
              <a:t>https://www.migration.gv.at/de/leben-und-arbeiten-in-oesterreich/rahmenbedingungen-der-integration/integrationsvereinbarung/</a:t>
            </a:r>
          </a:p>
          <a:p>
            <a:pPr marL="0" indent="0">
              <a:buNone/>
            </a:pPr>
            <a:r>
              <a:rPr lang="de-AT" sz="1000" dirty="0">
                <a:latin typeface="Source Code Pro Semibold" panose="020B0609030403020204" pitchFamily="49" charset="0"/>
                <a:ea typeface="Source Code Pro Semibold" panose="020B0609030403020204" pitchFamily="49" charset="0"/>
              </a:rPr>
              <a:t>Thema Dokumentarfilm: </a:t>
            </a:r>
          </a:p>
          <a:p>
            <a:pPr marL="0" indent="0">
              <a:buNone/>
            </a:pPr>
            <a:r>
              <a:rPr lang="de-AT" sz="1000" dirty="0">
                <a:latin typeface="Source Code Pro" panose="020B0509030403020204" pitchFamily="49" charset="0"/>
                <a:ea typeface="Source Code Pro" panose="020B0509030403020204" pitchFamily="49" charset="0"/>
                <a:hlinkClick r:id="rId7"/>
              </a:rPr>
              <a:t>https://www.visionkino.de/fileadmin/user_upload/Unterrichtsmaterial/sonstige/Dokumentarfilm-im-Unterricht.pdf</a:t>
            </a:r>
            <a:endParaRPr lang="de-AT" sz="1000" dirty="0">
              <a:latin typeface="Source Code Pro" panose="020B0509030403020204" pitchFamily="49" charset="0"/>
              <a:ea typeface="Source Code Pro" panose="020B0509030403020204" pitchFamily="49" charset="0"/>
            </a:endParaRPr>
          </a:p>
          <a:p>
            <a:pPr marL="0" indent="0">
              <a:buNone/>
            </a:pPr>
            <a:r>
              <a:rPr lang="de-AT" sz="1000" dirty="0">
                <a:latin typeface="Source Code Pro" panose="020B0509030403020204" pitchFamily="49" charset="0"/>
                <a:ea typeface="Source Code Pro" panose="020B0509030403020204" pitchFamily="49" charset="0"/>
                <a:hlinkClick r:id="rId8"/>
              </a:rPr>
              <a:t>http://www.filmabc.at/</a:t>
            </a:r>
            <a:endParaRPr lang="de-AT" sz="1000" dirty="0">
              <a:latin typeface="Source Code Pro" panose="020B0509030403020204" pitchFamily="49" charset="0"/>
              <a:ea typeface="Source Code Pro" panose="020B0509030403020204" pitchFamily="49" charset="0"/>
            </a:endParaRPr>
          </a:p>
          <a:p>
            <a:pPr marL="0" indent="0">
              <a:buNone/>
            </a:pPr>
            <a:endParaRPr lang="de-AT" sz="1000" dirty="0">
              <a:latin typeface="Source Code Pro" panose="020B0509030403020204" pitchFamily="49" charset="0"/>
              <a:ea typeface="Source Code Pro" panose="020B0509030403020204" pitchFamily="49" charset="0"/>
            </a:endParaRPr>
          </a:p>
          <a:p>
            <a:pPr marL="0" indent="0">
              <a:buNone/>
            </a:pPr>
            <a:endParaRPr lang="de-AT" sz="1000" dirty="0">
              <a:latin typeface="Source Code Pro" panose="020B0509030403020204" pitchFamily="49" charset="0"/>
              <a:ea typeface="Source Code Pro" panose="020B0509030403020204" pitchFamily="49" charset="0"/>
            </a:endParaRPr>
          </a:p>
          <a:p>
            <a:pPr marL="0" indent="0">
              <a:buNone/>
            </a:pPr>
            <a:endParaRPr lang="de-AT" sz="1000" dirty="0">
              <a:latin typeface="Source Code Pro" panose="020B0509030403020204" pitchFamily="49" charset="0"/>
              <a:ea typeface="Source Code Pro" panose="020B0509030403020204" pitchFamily="49" charset="0"/>
            </a:endParaRPr>
          </a:p>
        </p:txBody>
      </p:sp>
    </p:spTree>
    <p:extLst>
      <p:ext uri="{BB962C8B-B14F-4D97-AF65-F5344CB8AC3E}">
        <p14:creationId xmlns:p14="http://schemas.microsoft.com/office/powerpoint/2010/main" val="71724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47129E"/>
            </a:gs>
            <a:gs pos="53000">
              <a:srgbClr val="D5C0F8"/>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677EC-64D9-4B1D-D70B-B993274A452C}"/>
              </a:ext>
            </a:extLst>
          </p:cNvPr>
          <p:cNvSpPr>
            <a:spLocks noGrp="1"/>
          </p:cNvSpPr>
          <p:nvPr>
            <p:ph type="title"/>
          </p:nvPr>
        </p:nvSpPr>
        <p:spPr/>
        <p:txBody>
          <a:bodyPr>
            <a:normAutofit/>
          </a:bodyPr>
          <a:lstStyle/>
          <a:p>
            <a:r>
              <a:rPr lang="de-AT" dirty="0">
                <a:solidFill>
                  <a:srgbClr val="FFFFFF"/>
                </a:solidFill>
                <a:latin typeface="Source Code Pro Bold" panose="020B0709030403020204" pitchFamily="49" charset="0"/>
                <a:ea typeface="Source Code Pro Bold" panose="020B0709030403020204" pitchFamily="49" charset="0"/>
              </a:rPr>
              <a:t>Unsere Zeit wird kommen</a:t>
            </a:r>
            <a:br>
              <a:rPr lang="de-AT" dirty="0">
                <a:solidFill>
                  <a:srgbClr val="FFFFFF"/>
                </a:solidFill>
                <a:latin typeface="Source Code Pro Bold" panose="020B0709030403020204" pitchFamily="49" charset="0"/>
                <a:ea typeface="Source Code Pro Bold" panose="020B0709030403020204" pitchFamily="49" charset="0"/>
              </a:rPr>
            </a:br>
            <a:r>
              <a:rPr lang="de-AT" sz="1800" dirty="0">
                <a:solidFill>
                  <a:srgbClr val="FFFFFF"/>
                </a:solidFill>
                <a:latin typeface="Source Code Pro Semibold" panose="020B0609030403020204" pitchFamily="49" charset="0"/>
                <a:ea typeface="Source Code Pro Semibold" panose="020B0609030403020204" pitchFamily="49" charset="0"/>
              </a:rPr>
              <a:t>Österreich 2025, 105 Minuten</a:t>
            </a:r>
            <a:endParaRPr lang="de-AT" dirty="0">
              <a:solidFill>
                <a:srgbClr val="FFFFFF"/>
              </a:solidFill>
              <a:latin typeface="Source Code Pro Semibold" panose="020B0609030403020204" pitchFamily="49" charset="0"/>
              <a:ea typeface="Source Code Pro Semibold" panose="020B0609030403020204" pitchFamily="49" charset="0"/>
            </a:endParaRPr>
          </a:p>
        </p:txBody>
      </p:sp>
      <p:sp>
        <p:nvSpPr>
          <p:cNvPr id="3" name="Content Placeholder 2">
            <a:extLst>
              <a:ext uri="{FF2B5EF4-FFF2-40B4-BE49-F238E27FC236}">
                <a16:creationId xmlns:a16="http://schemas.microsoft.com/office/drawing/2014/main" id="{076495BE-B5D2-FC09-2733-F89A0D52448C}"/>
              </a:ext>
            </a:extLst>
          </p:cNvPr>
          <p:cNvSpPr>
            <a:spLocks noGrp="1"/>
          </p:cNvSpPr>
          <p:nvPr>
            <p:ph idx="1"/>
          </p:nvPr>
        </p:nvSpPr>
        <p:spPr/>
        <p:txBody>
          <a:bodyPr>
            <a:normAutofit/>
          </a:bodyPr>
          <a:lstStyle/>
          <a:p>
            <a:pPr marL="0" indent="0">
              <a:buNone/>
            </a:pPr>
            <a:r>
              <a:rPr lang="de-AT" sz="2000" b="1" dirty="0">
                <a:latin typeface="Source Code Pro" panose="020B0509030403020204" pitchFamily="49" charset="0"/>
                <a:ea typeface="Source Code Pro" panose="020B0509030403020204" pitchFamily="49" charset="0"/>
              </a:rPr>
              <a:t>Regie und Drehbuch: </a:t>
            </a:r>
            <a:r>
              <a:rPr lang="de-AT" sz="2000" dirty="0">
                <a:latin typeface="Source Code Pro" panose="020B0509030403020204" pitchFamily="49" charset="0"/>
                <a:ea typeface="Source Code Pro" panose="020B0509030403020204" pitchFamily="49" charset="0"/>
              </a:rPr>
              <a:t>Ivette Löcker</a:t>
            </a:r>
          </a:p>
          <a:p>
            <a:pPr marL="0" indent="0">
              <a:buNone/>
            </a:pPr>
            <a:r>
              <a:rPr lang="de-AT" sz="2000" b="1" dirty="0">
                <a:latin typeface="Source Code Pro" panose="020B0509030403020204" pitchFamily="49" charset="0"/>
                <a:ea typeface="Source Code Pro" panose="020B0509030403020204" pitchFamily="49" charset="0"/>
              </a:rPr>
              <a:t>Team: </a:t>
            </a:r>
            <a:r>
              <a:rPr lang="de-AT" sz="2000" dirty="0">
                <a:latin typeface="Source Code Pro" panose="020B0509030403020204" pitchFamily="49" charset="0"/>
                <a:ea typeface="Source Code Pro" panose="020B0509030403020204" pitchFamily="49" charset="0"/>
              </a:rPr>
              <a:t>Frank Amann, Esther Fischer, Ines Vorreiter</a:t>
            </a:r>
          </a:p>
          <a:p>
            <a:pPr marL="0" indent="0">
              <a:buNone/>
            </a:pPr>
            <a:r>
              <a:rPr lang="de-AT" sz="2000" b="1" dirty="0">
                <a:latin typeface="Source Code Pro" panose="020B0509030403020204" pitchFamily="49" charset="0"/>
                <a:ea typeface="Source Code Pro" panose="020B0509030403020204" pitchFamily="49" charset="0"/>
              </a:rPr>
              <a:t>Genre: </a:t>
            </a:r>
            <a:r>
              <a:rPr lang="de-AT" sz="2000" dirty="0">
                <a:latin typeface="Source Code Pro" panose="020B0509030403020204" pitchFamily="49" charset="0"/>
                <a:ea typeface="Source Code Pro" panose="020B0509030403020204" pitchFamily="49" charset="0"/>
              </a:rPr>
              <a:t>Dokumentarfilm</a:t>
            </a:r>
          </a:p>
          <a:p>
            <a:pPr marL="0" indent="0">
              <a:buNone/>
            </a:pPr>
            <a:r>
              <a:rPr lang="de-AT" sz="2000" b="1" dirty="0">
                <a:latin typeface="Source Code Pro" panose="020B0509030403020204" pitchFamily="49" charset="0"/>
                <a:ea typeface="Source Code Pro" panose="020B0509030403020204" pitchFamily="49" charset="0"/>
              </a:rPr>
              <a:t>Kinostart und Verleih: </a:t>
            </a:r>
            <a:r>
              <a:rPr lang="de-AT" sz="2000" dirty="0">
                <a:latin typeface="Source Code Pro" panose="020B0509030403020204" pitchFamily="49" charset="0"/>
                <a:ea typeface="Source Code Pro" panose="020B0509030403020204" pitchFamily="49" charset="0"/>
              </a:rPr>
              <a:t>28.11.2025, </a:t>
            </a:r>
            <a:r>
              <a:rPr lang="de-AT" sz="2000" dirty="0" err="1">
                <a:latin typeface="Source Code Pro" panose="020B0509030403020204" pitchFamily="49" charset="0"/>
                <a:ea typeface="Source Code Pro" panose="020B0509030403020204" pitchFamily="49" charset="0"/>
              </a:rPr>
              <a:t>sixpackfilm</a:t>
            </a:r>
            <a:endParaRPr lang="de-AT" sz="2000" dirty="0">
              <a:latin typeface="Source Code Pro" panose="020B0509030403020204" pitchFamily="49" charset="0"/>
              <a:ea typeface="Source Code Pro" panose="020B0509030403020204" pitchFamily="49" charset="0"/>
            </a:endParaRPr>
          </a:p>
          <a:p>
            <a:pPr marL="0" indent="0">
              <a:buNone/>
            </a:pPr>
            <a:r>
              <a:rPr lang="de-AT" sz="2000" b="1" dirty="0">
                <a:latin typeface="Source Code Pro" panose="020B0509030403020204" pitchFamily="49" charset="0"/>
                <a:ea typeface="Source Code Pro" panose="020B0509030403020204" pitchFamily="49" charset="0"/>
              </a:rPr>
              <a:t>Sprachfassung: </a:t>
            </a:r>
            <a:r>
              <a:rPr lang="de-AT" sz="2000" dirty="0">
                <a:latin typeface="Source Code Pro" panose="020B0509030403020204" pitchFamily="49" charset="0"/>
                <a:ea typeface="Source Code Pro" panose="020B0509030403020204" pitchFamily="49" charset="0"/>
              </a:rPr>
              <a:t>Deutsch, Englisch, Mandinka (wahlweise mit deutschen oder englischen Untertiteln)</a:t>
            </a:r>
          </a:p>
          <a:p>
            <a:pPr marL="0" indent="0">
              <a:buNone/>
            </a:pPr>
            <a:r>
              <a:rPr lang="de-AT" sz="2000" b="1" dirty="0">
                <a:latin typeface="Source Code Pro" panose="020B0509030403020204" pitchFamily="49" charset="0"/>
                <a:ea typeface="Source Code Pro" panose="020B0509030403020204" pitchFamily="49" charset="0"/>
              </a:rPr>
              <a:t>Festivals und Preise: </a:t>
            </a:r>
            <a:r>
              <a:rPr lang="de-AT" sz="2000" dirty="0">
                <a:latin typeface="Source Code Pro" panose="020B0509030403020204" pitchFamily="49" charset="0"/>
                <a:ea typeface="Source Code Pro" panose="020B0509030403020204" pitchFamily="49" charset="0"/>
              </a:rPr>
              <a:t>Berlinale 2025 – Forum, Sarajevo Film Festival 2025 – Heart </a:t>
            </a:r>
            <a:r>
              <a:rPr lang="de-AT" sz="2000" dirty="0" err="1">
                <a:latin typeface="Source Code Pro" panose="020B0509030403020204" pitchFamily="49" charset="0"/>
                <a:ea typeface="Source Code Pro" panose="020B0509030403020204" pitchFamily="49" charset="0"/>
              </a:rPr>
              <a:t>of</a:t>
            </a:r>
            <a:r>
              <a:rPr lang="de-AT" sz="2000" dirty="0">
                <a:latin typeface="Source Code Pro" panose="020B0509030403020204" pitchFamily="49" charset="0"/>
                <a:ea typeface="Source Code Pro" panose="020B0509030403020204" pitchFamily="49" charset="0"/>
              </a:rPr>
              <a:t> Sarajevo </a:t>
            </a:r>
            <a:r>
              <a:rPr lang="de-AT" sz="2000" dirty="0" err="1">
                <a:latin typeface="Source Code Pro" panose="020B0509030403020204" pitchFamily="49" charset="0"/>
                <a:ea typeface="Source Code Pro" panose="020B0509030403020204" pitchFamily="49" charset="0"/>
              </a:rPr>
              <a:t>for</a:t>
            </a:r>
            <a:r>
              <a:rPr lang="de-AT" sz="2000" dirty="0">
                <a:latin typeface="Source Code Pro" panose="020B0509030403020204" pitchFamily="49" charset="0"/>
                <a:ea typeface="Source Code Pro" panose="020B0509030403020204" pitchFamily="49" charset="0"/>
              </a:rPr>
              <a:t> Best </a:t>
            </a:r>
            <a:r>
              <a:rPr lang="de-AT" sz="2000" dirty="0" err="1">
                <a:latin typeface="Source Code Pro" panose="020B0509030403020204" pitchFamily="49" charset="0"/>
                <a:ea typeface="Source Code Pro" panose="020B0509030403020204" pitchFamily="49" charset="0"/>
              </a:rPr>
              <a:t>Documentary</a:t>
            </a:r>
            <a:r>
              <a:rPr lang="de-AT" sz="2000" dirty="0">
                <a:latin typeface="Source Code Pro" panose="020B0509030403020204" pitchFamily="49" charset="0"/>
                <a:ea typeface="Source Code Pro" panose="020B0509030403020204" pitchFamily="49" charset="0"/>
              </a:rPr>
              <a:t> Film, </a:t>
            </a:r>
            <a:r>
              <a:rPr lang="de-AT" sz="2000" dirty="0" err="1">
                <a:latin typeface="Source Code Pro" panose="020B0509030403020204" pitchFamily="49" charset="0"/>
                <a:ea typeface="Source Code Pro" panose="020B0509030403020204" pitchFamily="49" charset="0"/>
              </a:rPr>
              <a:t>Bolzano</a:t>
            </a:r>
            <a:r>
              <a:rPr lang="de-AT" sz="2000" dirty="0">
                <a:latin typeface="Source Code Pro" panose="020B0509030403020204" pitchFamily="49" charset="0"/>
                <a:ea typeface="Source Code Pro" panose="020B0509030403020204" pitchFamily="49" charset="0"/>
              </a:rPr>
              <a:t> Film Festival Bozen 2025 – Verleihförderpreis, Diagonale 2025</a:t>
            </a:r>
          </a:p>
          <a:p>
            <a:pPr marL="0" indent="0">
              <a:buNone/>
            </a:pPr>
            <a:r>
              <a:rPr lang="de-AT" sz="2000" b="1" dirty="0">
                <a:latin typeface="Source Code Pro" panose="020B0509030403020204" pitchFamily="49" charset="0"/>
                <a:ea typeface="Source Code Pro" panose="020B0509030403020204" pitchFamily="49" charset="0"/>
              </a:rPr>
              <a:t>Website: </a:t>
            </a:r>
            <a:r>
              <a:rPr lang="de-AT" sz="2000" dirty="0">
                <a:latin typeface="Source Code Pro" panose="020B0509030403020204" pitchFamily="49" charset="0"/>
                <a:ea typeface="Source Code Pro" panose="020B0509030403020204" pitchFamily="49" charset="0"/>
                <a:hlinkClick r:id="rId2"/>
              </a:rPr>
              <a:t>https://www.unserezeitwirdkommen.at</a:t>
            </a:r>
            <a:endParaRPr lang="de-AT" sz="2000" dirty="0">
              <a:latin typeface="Source Code Pro" panose="020B0509030403020204" pitchFamily="49" charset="0"/>
              <a:ea typeface="Source Code Pro" panose="020B0509030403020204" pitchFamily="49" charset="0"/>
            </a:endParaRPr>
          </a:p>
          <a:p>
            <a:pPr marL="0" indent="0">
              <a:buNone/>
            </a:pPr>
            <a:endParaRPr lang="de-AT" dirty="0"/>
          </a:p>
        </p:txBody>
      </p:sp>
    </p:spTree>
    <p:extLst>
      <p:ext uri="{BB962C8B-B14F-4D97-AF65-F5344CB8AC3E}">
        <p14:creationId xmlns:p14="http://schemas.microsoft.com/office/powerpoint/2010/main" val="2713534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9EAD42-6EEA-3550-E6B7-0EE516EA8525}"/>
              </a:ext>
            </a:extLst>
          </p:cNvPr>
          <p:cNvSpPr/>
          <p:nvPr/>
        </p:nvSpPr>
        <p:spPr>
          <a:xfrm>
            <a:off x="5199050" y="4150067"/>
            <a:ext cx="6718313" cy="888829"/>
          </a:xfrm>
          <a:prstGeom prst="rect">
            <a:avLst/>
          </a:prstGeom>
          <a:noFill/>
          <a:ln w="25400">
            <a:solidFill>
              <a:srgbClr val="3B0F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 name="Rectangle: Diagonal Corners Rounded 1">
            <a:extLst>
              <a:ext uri="{FF2B5EF4-FFF2-40B4-BE49-F238E27FC236}">
                <a16:creationId xmlns:a16="http://schemas.microsoft.com/office/drawing/2014/main" id="{B71A8E96-D29C-682C-923F-78BD14F747CA}"/>
              </a:ext>
            </a:extLst>
          </p:cNvPr>
          <p:cNvSpPr/>
          <p:nvPr/>
        </p:nvSpPr>
        <p:spPr>
          <a:xfrm>
            <a:off x="4802345" y="1173232"/>
            <a:ext cx="5207194" cy="1305289"/>
          </a:xfrm>
          <a:prstGeom prst="round2DiagRect">
            <a:avLst/>
          </a:prstGeom>
          <a:noFill/>
          <a:ln w="38100">
            <a:solidFill>
              <a:srgbClr val="3B0F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 name="Title 3">
            <a:extLst>
              <a:ext uri="{FF2B5EF4-FFF2-40B4-BE49-F238E27FC236}">
                <a16:creationId xmlns:a16="http://schemas.microsoft.com/office/drawing/2014/main" id="{EB7331A9-48E1-F828-A46C-4D336EDECFF6}"/>
              </a:ext>
            </a:extLst>
          </p:cNvPr>
          <p:cNvSpPr>
            <a:spLocks noGrp="1"/>
          </p:cNvSpPr>
          <p:nvPr>
            <p:ph type="title"/>
          </p:nvPr>
        </p:nvSpPr>
        <p:spPr>
          <a:xfrm>
            <a:off x="4920833" y="392004"/>
            <a:ext cx="4657345" cy="1989245"/>
          </a:xfrm>
        </p:spPr>
        <p:txBody>
          <a:bodyPr vert="horz" lIns="91440" tIns="45720" rIns="91440" bIns="45720" rtlCol="0" anchor="b">
            <a:normAutofit/>
          </a:bodyPr>
          <a:lstStyle/>
          <a:p>
            <a:r>
              <a:rPr lang="en-US" sz="1600" dirty="0">
                <a:latin typeface="Source Code Pro Semibold" panose="020B0609030403020204" pitchFamily="49" charset="0"/>
                <a:ea typeface="Source Code Pro Semibold" panose="020B0609030403020204" pitchFamily="49" charset="0"/>
              </a:rPr>
              <a:t>Für den </a:t>
            </a:r>
            <a:r>
              <a:rPr lang="en-US" sz="1600" dirty="0" err="1">
                <a:latin typeface="Source Code Pro Semibold" panose="020B0609030403020204" pitchFamily="49" charset="0"/>
                <a:ea typeface="Source Code Pro Semibold" panose="020B0609030403020204" pitchFamily="49" charset="0"/>
              </a:rPr>
              <a:t>Schulunterricht</a:t>
            </a:r>
            <a:r>
              <a:rPr lang="en-US" sz="1600" dirty="0">
                <a:latin typeface="Source Code Pro Semibold" panose="020B0609030403020204" pitchFamily="49" charset="0"/>
                <a:ea typeface="Source Code Pro Semibold" panose="020B0609030403020204" pitchFamily="49" charset="0"/>
              </a:rPr>
              <a:t> </a:t>
            </a:r>
            <a:br>
              <a:rPr lang="en-US" sz="1600" dirty="0">
                <a:latin typeface="Source Code Pro Semibold" panose="020B0609030403020204" pitchFamily="49" charset="0"/>
                <a:ea typeface="Source Code Pro Semibold" panose="020B0609030403020204" pitchFamily="49" charset="0"/>
              </a:rPr>
            </a:br>
            <a:r>
              <a:rPr lang="en-US" sz="1600" dirty="0">
                <a:latin typeface="Source Code Pro Semibold" panose="020B0609030403020204" pitchFamily="49" charset="0"/>
                <a:ea typeface="Source Code Pro Semibold" panose="020B0609030403020204" pitchFamily="49" charset="0"/>
              </a:rPr>
              <a:t>ab der 8. </a:t>
            </a:r>
            <a:r>
              <a:rPr lang="en-US" sz="1600" dirty="0" err="1">
                <a:latin typeface="Source Code Pro Semibold" panose="020B0609030403020204" pitchFamily="49" charset="0"/>
                <a:ea typeface="Source Code Pro Semibold" panose="020B0609030403020204" pitchFamily="49" charset="0"/>
              </a:rPr>
              <a:t>Schulstufe</a:t>
            </a:r>
            <a:br>
              <a:rPr lang="en-US" sz="1600" dirty="0">
                <a:latin typeface="Source Code Pro Semibold" panose="020B0609030403020204" pitchFamily="49" charset="0"/>
                <a:ea typeface="Source Code Pro Semibold" panose="020B0609030403020204" pitchFamily="49" charset="0"/>
              </a:rPr>
            </a:br>
            <a:r>
              <a:rPr lang="en-US" sz="1600" dirty="0">
                <a:latin typeface="Source Code Pro Semibold" panose="020B0609030403020204" pitchFamily="49" charset="0"/>
                <a:ea typeface="Source Code Pro Semibold" panose="020B0609030403020204" pitchFamily="49" charset="0"/>
              </a:rPr>
              <a:t>1. Klasse </a:t>
            </a:r>
            <a:r>
              <a:rPr lang="en-US" sz="1600" dirty="0" err="1">
                <a:latin typeface="Source Code Pro Semibold" panose="020B0609030403020204" pitchFamily="49" charset="0"/>
                <a:ea typeface="Source Code Pro Semibold" panose="020B0609030403020204" pitchFamily="49" charset="0"/>
              </a:rPr>
              <a:t>Oberstufe</a:t>
            </a:r>
            <a:br>
              <a:rPr lang="en-US" sz="1600" dirty="0">
                <a:latin typeface="Source Code Pro Semibold" panose="020B0609030403020204" pitchFamily="49" charset="0"/>
                <a:ea typeface="Source Code Pro Semibold" panose="020B0609030403020204" pitchFamily="49" charset="0"/>
              </a:rPr>
            </a:br>
            <a:r>
              <a:rPr lang="en-US" sz="1600" dirty="0">
                <a:latin typeface="Source Code Pro Semibold" panose="020B0609030403020204" pitchFamily="49" charset="0"/>
                <a:ea typeface="Source Code Pro Semibold" panose="020B0609030403020204" pitchFamily="49" charset="0"/>
              </a:rPr>
              <a:t>14 Jahre</a:t>
            </a:r>
          </a:p>
        </p:txBody>
      </p:sp>
      <p:pic>
        <p:nvPicPr>
          <p:cNvPr id="8" name="Content Placeholder 7" descr="A person and person sitting in a corner&#10;&#10;AI-generated content may be incorrect.">
            <a:extLst>
              <a:ext uri="{FF2B5EF4-FFF2-40B4-BE49-F238E27FC236}">
                <a16:creationId xmlns:a16="http://schemas.microsoft.com/office/drawing/2014/main" id="{3FDBFE24-EC71-5981-049E-24DE47AB8269}"/>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807" r="3206"/>
          <a:stretch>
            <a:fillRect/>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6" name="Text Placeholder 5">
            <a:extLst>
              <a:ext uri="{FF2B5EF4-FFF2-40B4-BE49-F238E27FC236}">
                <a16:creationId xmlns:a16="http://schemas.microsoft.com/office/drawing/2014/main" id="{7B99D97A-0CD7-A1DF-3406-736A2D7D6244}"/>
              </a:ext>
            </a:extLst>
          </p:cNvPr>
          <p:cNvSpPr>
            <a:spLocks noGrp="1"/>
          </p:cNvSpPr>
          <p:nvPr>
            <p:ph type="body" sz="half" idx="2"/>
          </p:nvPr>
        </p:nvSpPr>
        <p:spPr>
          <a:xfrm>
            <a:off x="5297762" y="2998115"/>
            <a:ext cx="6251110" cy="3360804"/>
          </a:xfrm>
        </p:spPr>
        <p:txBody>
          <a:bodyPr vert="horz" lIns="91440" tIns="45720" rIns="91440" bIns="45720" rtlCol="0">
            <a:normAutofit/>
          </a:bodyPr>
          <a:lstStyle/>
          <a:p>
            <a:r>
              <a:rPr lang="en-US" dirty="0" err="1">
                <a:latin typeface="Source Code Pro Semibold" panose="020B0609030403020204" pitchFamily="49" charset="0"/>
                <a:ea typeface="Source Code Pro Semibold" panose="020B0609030403020204" pitchFamily="49" charset="0"/>
              </a:rPr>
              <a:t>Unterrichtsfächer</a:t>
            </a:r>
            <a:r>
              <a:rPr lang="en-US" dirty="0">
                <a:latin typeface="Source Code Pro Semibold" panose="020B0609030403020204" pitchFamily="49" charset="0"/>
                <a:ea typeface="Source Code Pro Semibold" panose="020B0609030403020204" pitchFamily="49" charset="0"/>
              </a:rPr>
              <a:t> (</a:t>
            </a:r>
            <a:r>
              <a:rPr lang="en-US" dirty="0" err="1">
                <a:latin typeface="Source Code Pro Semibold" panose="020B0609030403020204" pitchFamily="49" charset="0"/>
                <a:ea typeface="Source Code Pro Semibold" panose="020B0609030403020204" pitchFamily="49" charset="0"/>
              </a:rPr>
              <a:t>Pflicht</a:t>
            </a:r>
            <a:r>
              <a:rPr lang="en-US" dirty="0">
                <a:latin typeface="Source Code Pro Semibold" panose="020B0609030403020204" pitchFamily="49" charset="0"/>
                <a:ea typeface="Source Code Pro Semibold" panose="020B0609030403020204" pitchFamily="49" charset="0"/>
              </a:rPr>
              <a:t>): </a:t>
            </a:r>
            <a:r>
              <a:rPr lang="en-US" dirty="0">
                <a:latin typeface="Source Code Pro" panose="020B0509030403020204" pitchFamily="49" charset="0"/>
                <a:ea typeface="Source Code Pro" panose="020B0509030403020204" pitchFamily="49" charset="0"/>
              </a:rPr>
              <a:t>Englisch, Deutsch, </a:t>
            </a:r>
            <a:r>
              <a:rPr lang="en-US" dirty="0" err="1">
                <a:latin typeface="Source Code Pro" panose="020B0509030403020204" pitchFamily="49" charset="0"/>
                <a:ea typeface="Source Code Pro" panose="020B0509030403020204" pitchFamily="49" charset="0"/>
              </a:rPr>
              <a:t>Ethik</a:t>
            </a:r>
            <a:r>
              <a:rPr lang="en-US" dirty="0">
                <a:latin typeface="Source Code Pro" panose="020B0509030403020204" pitchFamily="49" charset="0"/>
                <a:ea typeface="Source Code Pro" panose="020B0509030403020204" pitchFamily="49" charset="0"/>
              </a:rPr>
              <a:t>, </a:t>
            </a:r>
            <a:r>
              <a:rPr lang="en-US" dirty="0" err="1">
                <a:latin typeface="Source Code Pro" panose="020B0509030403020204" pitchFamily="49" charset="0"/>
                <a:ea typeface="Source Code Pro" panose="020B0509030403020204" pitchFamily="49" charset="0"/>
              </a:rPr>
              <a:t>Medienbildung</a:t>
            </a:r>
            <a:r>
              <a:rPr lang="en-US" dirty="0">
                <a:latin typeface="Source Code Pro" panose="020B0509030403020204" pitchFamily="49" charset="0"/>
                <a:ea typeface="Source Code Pro" panose="020B0509030403020204" pitchFamily="49" charset="0"/>
              </a:rPr>
              <a:t>, </a:t>
            </a:r>
            <a:r>
              <a:rPr lang="en-US" dirty="0" err="1">
                <a:latin typeface="Source Code Pro" panose="020B0509030403020204" pitchFamily="49" charset="0"/>
                <a:ea typeface="Source Code Pro" panose="020B0509030403020204" pitchFamily="49" charset="0"/>
              </a:rPr>
              <a:t>Geschichte</a:t>
            </a:r>
            <a:r>
              <a:rPr lang="en-US" dirty="0">
                <a:latin typeface="Source Code Pro" panose="020B0509030403020204" pitchFamily="49" charset="0"/>
                <a:ea typeface="Source Code Pro" panose="020B0509030403020204" pitchFamily="49" charset="0"/>
              </a:rPr>
              <a:t> und </a:t>
            </a:r>
            <a:r>
              <a:rPr lang="en-US" dirty="0" err="1">
                <a:latin typeface="Source Code Pro" panose="020B0509030403020204" pitchFamily="49" charset="0"/>
                <a:ea typeface="Source Code Pro" panose="020B0509030403020204" pitchFamily="49" charset="0"/>
              </a:rPr>
              <a:t>Sozialkunde</a:t>
            </a:r>
            <a:r>
              <a:rPr lang="en-US" dirty="0">
                <a:latin typeface="Source Code Pro" panose="020B0509030403020204" pitchFamily="49" charset="0"/>
                <a:ea typeface="Source Code Pro" panose="020B0509030403020204" pitchFamily="49" charset="0"/>
              </a:rPr>
              <a:t> </a:t>
            </a:r>
            <a:r>
              <a:rPr lang="en-US" dirty="0" err="1">
                <a:latin typeface="Source Code Pro" panose="020B0509030403020204" pitchFamily="49" charset="0"/>
                <a:ea typeface="Source Code Pro" panose="020B0509030403020204" pitchFamily="49" charset="0"/>
              </a:rPr>
              <a:t>bzw</a:t>
            </a:r>
            <a:r>
              <a:rPr lang="en-US" dirty="0">
                <a:latin typeface="Source Code Pro" panose="020B0509030403020204" pitchFamily="49" charset="0"/>
                <a:ea typeface="Source Code Pro" panose="020B0509030403020204" pitchFamily="49" charset="0"/>
              </a:rPr>
              <a:t>. </a:t>
            </a:r>
            <a:r>
              <a:rPr lang="en-US" dirty="0" err="1">
                <a:latin typeface="Source Code Pro" panose="020B0509030403020204" pitchFamily="49" charset="0"/>
                <a:ea typeface="Source Code Pro" panose="020B0509030403020204" pitchFamily="49" charset="0"/>
              </a:rPr>
              <a:t>Politische</a:t>
            </a:r>
            <a:r>
              <a:rPr lang="en-US" dirty="0">
                <a:latin typeface="Source Code Pro" panose="020B0509030403020204" pitchFamily="49" charset="0"/>
                <a:ea typeface="Source Code Pro" panose="020B0509030403020204" pitchFamily="49" charset="0"/>
              </a:rPr>
              <a:t> </a:t>
            </a:r>
            <a:r>
              <a:rPr lang="en-US" dirty="0" err="1">
                <a:latin typeface="Source Code Pro" panose="020B0509030403020204" pitchFamily="49" charset="0"/>
                <a:ea typeface="Source Code Pro" panose="020B0509030403020204" pitchFamily="49" charset="0"/>
              </a:rPr>
              <a:t>Bildung</a:t>
            </a:r>
            <a:r>
              <a:rPr lang="en-US" dirty="0">
                <a:latin typeface="Source Code Pro" panose="020B0509030403020204" pitchFamily="49" charset="0"/>
                <a:ea typeface="Source Code Pro" panose="020B0509030403020204" pitchFamily="49" charset="0"/>
              </a:rPr>
              <a:t>, Religion/</a:t>
            </a:r>
            <a:r>
              <a:rPr lang="en-US" dirty="0" err="1">
                <a:latin typeface="Source Code Pro" panose="020B0509030403020204" pitchFamily="49" charset="0"/>
                <a:ea typeface="Source Code Pro" panose="020B0509030403020204" pitchFamily="49" charset="0"/>
              </a:rPr>
              <a:t>Ethik</a:t>
            </a:r>
            <a:r>
              <a:rPr lang="en-US" dirty="0">
                <a:latin typeface="Source Code Pro" panose="020B0509030403020204" pitchFamily="49" charset="0"/>
                <a:ea typeface="Source Code Pro" panose="020B0509030403020204" pitchFamily="49" charset="0"/>
              </a:rPr>
              <a:t>, </a:t>
            </a:r>
            <a:r>
              <a:rPr lang="en-US" dirty="0" err="1">
                <a:latin typeface="Source Code Pro" panose="020B0509030403020204" pitchFamily="49" charset="0"/>
                <a:ea typeface="Source Code Pro" panose="020B0509030403020204" pitchFamily="49" charset="0"/>
              </a:rPr>
              <a:t>Geographie</a:t>
            </a:r>
            <a:r>
              <a:rPr lang="en-US" dirty="0">
                <a:latin typeface="Source Code Pro" panose="020B0509030403020204" pitchFamily="49" charset="0"/>
                <a:ea typeface="Source Code Pro" panose="020B0509030403020204" pitchFamily="49" charset="0"/>
              </a:rPr>
              <a:t> und </a:t>
            </a:r>
            <a:r>
              <a:rPr lang="en-US" dirty="0" err="1">
                <a:latin typeface="Source Code Pro" panose="020B0509030403020204" pitchFamily="49" charset="0"/>
                <a:ea typeface="Source Code Pro" panose="020B0509030403020204" pitchFamily="49" charset="0"/>
              </a:rPr>
              <a:t>Wirtschaftsbildung</a:t>
            </a:r>
            <a:r>
              <a:rPr lang="en-US" dirty="0">
                <a:latin typeface="Source Code Pro" panose="020B0509030403020204" pitchFamily="49" charset="0"/>
                <a:ea typeface="Source Code Pro" panose="020B0509030403020204" pitchFamily="49" charset="0"/>
              </a:rPr>
              <a:t> </a:t>
            </a:r>
          </a:p>
          <a:p>
            <a:endParaRPr lang="en-US" dirty="0">
              <a:latin typeface="Source Code Pro" panose="020B0509030403020204" pitchFamily="49" charset="0"/>
              <a:ea typeface="Source Code Pro" panose="020B0509030403020204" pitchFamily="49" charset="0"/>
            </a:endParaRPr>
          </a:p>
          <a:p>
            <a:r>
              <a:rPr lang="en-US" dirty="0" err="1">
                <a:latin typeface="Source Code Pro Semibold" panose="020B0609030403020204" pitchFamily="49" charset="0"/>
                <a:ea typeface="Source Code Pro Semibold" panose="020B0609030403020204" pitchFamily="49" charset="0"/>
              </a:rPr>
              <a:t>Fächerübergreifend</a:t>
            </a:r>
            <a:r>
              <a:rPr lang="en-US" dirty="0">
                <a:latin typeface="Source Code Pro Semibold" panose="020B0609030403020204" pitchFamily="49" charset="0"/>
                <a:ea typeface="Source Code Pro Semibold" panose="020B0609030403020204" pitchFamily="49" charset="0"/>
              </a:rPr>
              <a:t>: </a:t>
            </a:r>
            <a:r>
              <a:rPr lang="en-US" dirty="0" err="1">
                <a:latin typeface="Source Code Pro" panose="020B0509030403020204" pitchFamily="49" charset="0"/>
                <a:ea typeface="Source Code Pro" panose="020B0509030403020204" pitchFamily="49" charset="0"/>
              </a:rPr>
              <a:t>Globale</a:t>
            </a:r>
            <a:r>
              <a:rPr lang="en-US" dirty="0">
                <a:latin typeface="Source Code Pro" panose="020B0509030403020204" pitchFamily="49" charset="0"/>
                <a:ea typeface="Source Code Pro" panose="020B0509030403020204" pitchFamily="49" charset="0"/>
              </a:rPr>
              <a:t> </a:t>
            </a:r>
            <a:r>
              <a:rPr lang="en-US" dirty="0" err="1">
                <a:latin typeface="Source Code Pro" panose="020B0509030403020204" pitchFamily="49" charset="0"/>
                <a:ea typeface="Source Code Pro" panose="020B0509030403020204" pitchFamily="49" charset="0"/>
              </a:rPr>
              <a:t>Entwicklung</a:t>
            </a:r>
            <a:r>
              <a:rPr lang="en-US" dirty="0">
                <a:latin typeface="Source Code Pro" panose="020B0509030403020204" pitchFamily="49" charset="0"/>
                <a:ea typeface="Source Code Pro" panose="020B0509030403020204" pitchFamily="49" charset="0"/>
              </a:rPr>
              <a:t>, </a:t>
            </a:r>
            <a:r>
              <a:rPr lang="en-US" dirty="0" err="1">
                <a:latin typeface="Source Code Pro" panose="020B0509030403020204" pitchFamily="49" charset="0"/>
                <a:ea typeface="Source Code Pro" panose="020B0509030403020204" pitchFamily="49" charset="0"/>
              </a:rPr>
              <a:t>Demokratiebildung</a:t>
            </a:r>
            <a:r>
              <a:rPr lang="en-US" dirty="0">
                <a:latin typeface="Source Code Pro" panose="020B0509030403020204" pitchFamily="49" charset="0"/>
                <a:ea typeface="Source Code Pro" panose="020B0509030403020204" pitchFamily="49" charset="0"/>
              </a:rPr>
              <a:t>, </a:t>
            </a:r>
            <a:r>
              <a:rPr lang="en-US" dirty="0" err="1">
                <a:latin typeface="Source Code Pro" panose="020B0509030403020204" pitchFamily="49" charset="0"/>
                <a:ea typeface="Source Code Pro" panose="020B0509030403020204" pitchFamily="49" charset="0"/>
              </a:rPr>
              <a:t>Soziale</a:t>
            </a:r>
            <a:r>
              <a:rPr lang="en-US" dirty="0">
                <a:latin typeface="Source Code Pro" panose="020B0509030403020204" pitchFamily="49" charset="0"/>
                <a:ea typeface="Source Code Pro" panose="020B0509030403020204" pitchFamily="49" charset="0"/>
              </a:rPr>
              <a:t> </a:t>
            </a:r>
            <a:r>
              <a:rPr lang="en-US" dirty="0" err="1">
                <a:latin typeface="Source Code Pro" panose="020B0509030403020204" pitchFamily="49" charset="0"/>
                <a:ea typeface="Source Code Pro" panose="020B0509030403020204" pitchFamily="49" charset="0"/>
              </a:rPr>
              <a:t>Verantwortung</a:t>
            </a:r>
            <a:endParaRPr lang="en-US" dirty="0">
              <a:latin typeface="Source Code Pro" panose="020B0509030403020204" pitchFamily="49" charset="0"/>
              <a:ea typeface="Source Code Pro" panose="020B0509030403020204" pitchFamily="49" charset="0"/>
            </a:endParaRPr>
          </a:p>
          <a:p>
            <a:endParaRPr lang="en-US" dirty="0">
              <a:latin typeface="Source Code Pro" panose="020B0509030403020204" pitchFamily="49" charset="0"/>
              <a:ea typeface="Source Code Pro" panose="020B0509030403020204" pitchFamily="49" charset="0"/>
            </a:endParaRPr>
          </a:p>
          <a:p>
            <a:r>
              <a:rPr lang="en-US" dirty="0" err="1">
                <a:latin typeface="Source Code Pro Semibold" panose="020B0609030403020204" pitchFamily="49" charset="0"/>
                <a:ea typeface="Source Code Pro Semibold" panose="020B0609030403020204" pitchFamily="49" charset="0"/>
              </a:rPr>
              <a:t>Themen</a:t>
            </a:r>
            <a:r>
              <a:rPr lang="en-US" dirty="0">
                <a:latin typeface="Source Code Pro" panose="020B0509030403020204" pitchFamily="49" charset="0"/>
                <a:ea typeface="Source Code Pro" panose="020B0509030403020204" pitchFamily="49" charset="0"/>
              </a:rPr>
              <a:t>: </a:t>
            </a:r>
            <a:r>
              <a:rPr lang="en-US" dirty="0" err="1">
                <a:latin typeface="Source Code Pro" panose="020B0509030403020204" pitchFamily="49" charset="0"/>
                <a:ea typeface="Source Code Pro" panose="020B0509030403020204" pitchFamily="49" charset="0"/>
              </a:rPr>
              <a:t>Interkulturelles</a:t>
            </a:r>
            <a:r>
              <a:rPr lang="en-US" dirty="0">
                <a:latin typeface="Source Code Pro" panose="020B0509030403020204" pitchFamily="49" charset="0"/>
                <a:ea typeface="Source Code Pro" panose="020B0509030403020204" pitchFamily="49" charset="0"/>
              </a:rPr>
              <a:t> </a:t>
            </a:r>
            <a:r>
              <a:rPr lang="en-US" dirty="0" err="1">
                <a:latin typeface="Source Code Pro" panose="020B0509030403020204" pitchFamily="49" charset="0"/>
                <a:ea typeface="Source Code Pro" panose="020B0509030403020204" pitchFamily="49" charset="0"/>
              </a:rPr>
              <a:t>Zusammenleben</a:t>
            </a:r>
            <a:r>
              <a:rPr lang="en-US" dirty="0">
                <a:latin typeface="Source Code Pro" panose="020B0509030403020204" pitchFamily="49" charset="0"/>
                <a:ea typeface="Source Code Pro" panose="020B0509030403020204" pitchFamily="49" charset="0"/>
              </a:rPr>
              <a:t>, Migration und </a:t>
            </a:r>
            <a:r>
              <a:rPr lang="en-US" dirty="0" err="1">
                <a:latin typeface="Source Code Pro" panose="020B0509030403020204" pitchFamily="49" charset="0"/>
                <a:ea typeface="Source Code Pro" panose="020B0509030403020204" pitchFamily="49" charset="0"/>
              </a:rPr>
              <a:t>Zugehörigkeit</a:t>
            </a:r>
            <a:r>
              <a:rPr lang="en-US" dirty="0">
                <a:latin typeface="Source Code Pro" panose="020B0509030403020204" pitchFamily="49" charset="0"/>
                <a:ea typeface="Source Code Pro" panose="020B0509030403020204" pitchFamily="49" charset="0"/>
              </a:rPr>
              <a:t>, </a:t>
            </a:r>
            <a:r>
              <a:rPr lang="en-US" dirty="0" err="1">
                <a:latin typeface="Source Code Pro" panose="020B0509030403020204" pitchFamily="49" charset="0"/>
                <a:ea typeface="Source Code Pro" panose="020B0509030403020204" pitchFamily="49" charset="0"/>
              </a:rPr>
              <a:t>Rassismus</a:t>
            </a:r>
            <a:r>
              <a:rPr lang="en-US" dirty="0">
                <a:latin typeface="Source Code Pro" panose="020B0509030403020204" pitchFamily="49" charset="0"/>
                <a:ea typeface="Source Code Pro" panose="020B0509030403020204" pitchFamily="49" charset="0"/>
              </a:rPr>
              <a:t> und </a:t>
            </a:r>
            <a:r>
              <a:rPr lang="en-US" dirty="0" err="1">
                <a:latin typeface="Source Code Pro" panose="020B0509030403020204" pitchFamily="49" charset="0"/>
                <a:ea typeface="Source Code Pro" panose="020B0509030403020204" pitchFamily="49" charset="0"/>
              </a:rPr>
              <a:t>Diskriminierung</a:t>
            </a:r>
            <a:r>
              <a:rPr lang="en-US" dirty="0">
                <a:latin typeface="Source Code Pro" panose="020B0509030403020204" pitchFamily="49" charset="0"/>
                <a:ea typeface="Source Code Pro" panose="020B0509030403020204" pitchFamily="49" charset="0"/>
              </a:rPr>
              <a:t> (</a:t>
            </a:r>
            <a:r>
              <a:rPr lang="en-US" dirty="0" err="1">
                <a:latin typeface="Source Code Pro" panose="020B0509030403020204" pitchFamily="49" charset="0"/>
                <a:ea typeface="Source Code Pro" panose="020B0509030403020204" pitchFamily="49" charset="0"/>
              </a:rPr>
              <a:t>systemisch</a:t>
            </a:r>
            <a:r>
              <a:rPr lang="en-US" dirty="0">
                <a:latin typeface="Source Code Pro" panose="020B0509030403020204" pitchFamily="49" charset="0"/>
                <a:ea typeface="Source Code Pro" panose="020B0509030403020204" pitchFamily="49" charset="0"/>
              </a:rPr>
              <a:t> und </a:t>
            </a:r>
            <a:r>
              <a:rPr lang="en-US" dirty="0" err="1">
                <a:latin typeface="Source Code Pro" panose="020B0509030403020204" pitchFamily="49" charset="0"/>
                <a:ea typeface="Source Code Pro" panose="020B0509030403020204" pitchFamily="49" charset="0"/>
              </a:rPr>
              <a:t>zwischenmenschlich</a:t>
            </a:r>
            <a:r>
              <a:rPr lang="en-US" dirty="0">
                <a:latin typeface="Source Code Pro" panose="020B0509030403020204" pitchFamily="49" charset="0"/>
                <a:ea typeface="Source Code Pro" panose="020B0509030403020204" pitchFamily="49" charset="0"/>
              </a:rPr>
              <a:t>), “Othering”, Trauma und </a:t>
            </a:r>
            <a:r>
              <a:rPr lang="en-US" dirty="0" err="1">
                <a:latin typeface="Source Code Pro" panose="020B0509030403020204" pitchFamily="49" charset="0"/>
                <a:ea typeface="Source Code Pro" panose="020B0509030403020204" pitchFamily="49" charset="0"/>
              </a:rPr>
              <a:t>Fluchterfahrung</a:t>
            </a:r>
            <a:r>
              <a:rPr lang="en-US" dirty="0">
                <a:latin typeface="Source Code Pro" panose="020B0509030403020204" pitchFamily="49" charset="0"/>
                <a:ea typeface="Source Code Pro" panose="020B0509030403020204" pitchFamily="49" charset="0"/>
              </a:rPr>
              <a:t>,   </a:t>
            </a:r>
          </a:p>
        </p:txBody>
      </p:sp>
      <p:sp>
        <p:nvSpPr>
          <p:cNvPr id="5" name="Rectangle 4">
            <a:extLst>
              <a:ext uri="{FF2B5EF4-FFF2-40B4-BE49-F238E27FC236}">
                <a16:creationId xmlns:a16="http://schemas.microsoft.com/office/drawing/2014/main" id="{D35838E6-F851-4E9E-710C-1A61AE074FEC}"/>
              </a:ext>
            </a:extLst>
          </p:cNvPr>
          <p:cNvSpPr/>
          <p:nvPr/>
        </p:nvSpPr>
        <p:spPr>
          <a:xfrm>
            <a:off x="5199050" y="2892924"/>
            <a:ext cx="6718313" cy="1173108"/>
          </a:xfrm>
          <a:prstGeom prst="rect">
            <a:avLst/>
          </a:prstGeom>
          <a:noFill/>
          <a:ln w="25400">
            <a:solidFill>
              <a:srgbClr val="3B0F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 name="Rectangle 6">
            <a:extLst>
              <a:ext uri="{FF2B5EF4-FFF2-40B4-BE49-F238E27FC236}">
                <a16:creationId xmlns:a16="http://schemas.microsoft.com/office/drawing/2014/main" id="{D5155358-507F-265F-2FA1-2A80E0617A17}"/>
              </a:ext>
            </a:extLst>
          </p:cNvPr>
          <p:cNvSpPr/>
          <p:nvPr/>
        </p:nvSpPr>
        <p:spPr>
          <a:xfrm>
            <a:off x="5199050" y="5122931"/>
            <a:ext cx="6718313" cy="1173109"/>
          </a:xfrm>
          <a:prstGeom prst="rect">
            <a:avLst/>
          </a:prstGeom>
          <a:noFill/>
          <a:ln w="25400">
            <a:solidFill>
              <a:srgbClr val="3B0F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1591520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D24EC9-9FC2-5BFA-AFDF-34083767F261}"/>
              </a:ext>
            </a:extLst>
          </p:cNvPr>
          <p:cNvSpPr/>
          <p:nvPr/>
        </p:nvSpPr>
        <p:spPr>
          <a:xfrm>
            <a:off x="307125" y="5346797"/>
            <a:ext cx="11468391" cy="711976"/>
          </a:xfrm>
          <a:prstGeom prst="rect">
            <a:avLst/>
          </a:prstGeom>
          <a:noFill/>
          <a:ln w="38100">
            <a:solidFill>
              <a:srgbClr val="3B0F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 name="Title 1">
            <a:extLst>
              <a:ext uri="{FF2B5EF4-FFF2-40B4-BE49-F238E27FC236}">
                <a16:creationId xmlns:a16="http://schemas.microsoft.com/office/drawing/2014/main" id="{CBC70DA0-95D4-04D9-186D-2782BCF0ED76}"/>
              </a:ext>
            </a:extLst>
          </p:cNvPr>
          <p:cNvSpPr>
            <a:spLocks noGrp="1"/>
          </p:cNvSpPr>
          <p:nvPr>
            <p:ph type="title"/>
          </p:nvPr>
        </p:nvSpPr>
        <p:spPr/>
        <p:txBody>
          <a:bodyPr/>
          <a:lstStyle/>
          <a:p>
            <a:r>
              <a:rPr lang="de-AT" dirty="0">
                <a:solidFill>
                  <a:srgbClr val="E3010F"/>
                </a:solidFill>
                <a:latin typeface="Source Code Pro Semibold" panose="020B0609030403020204" pitchFamily="49" charset="0"/>
                <a:ea typeface="Source Code Pro Semibold" panose="020B0609030403020204" pitchFamily="49" charset="0"/>
              </a:rPr>
              <a:t>Inhalt</a:t>
            </a:r>
          </a:p>
        </p:txBody>
      </p:sp>
      <p:sp>
        <p:nvSpPr>
          <p:cNvPr id="3" name="Content Placeholder 2">
            <a:extLst>
              <a:ext uri="{FF2B5EF4-FFF2-40B4-BE49-F238E27FC236}">
                <a16:creationId xmlns:a16="http://schemas.microsoft.com/office/drawing/2014/main" id="{8BA2B8DD-9F17-CF02-E28D-87E4319EE39D}"/>
              </a:ext>
            </a:extLst>
          </p:cNvPr>
          <p:cNvSpPr>
            <a:spLocks noGrp="1"/>
          </p:cNvSpPr>
          <p:nvPr>
            <p:ph idx="1"/>
          </p:nvPr>
        </p:nvSpPr>
        <p:spPr/>
        <p:txBody>
          <a:bodyPr>
            <a:normAutofit fontScale="77500" lnSpcReduction="20000"/>
          </a:bodyPr>
          <a:lstStyle/>
          <a:p>
            <a:pPr marL="0" indent="0">
              <a:buNone/>
            </a:pPr>
            <a:r>
              <a:rPr lang="de-DE" sz="2600" dirty="0">
                <a:latin typeface="Source Code Pro" panose="020B0509030403020204" pitchFamily="49" charset="0"/>
                <a:ea typeface="Source Code Pro" panose="020B0509030403020204" pitchFamily="49" charset="0"/>
              </a:rPr>
              <a:t>In </a:t>
            </a:r>
            <a:r>
              <a:rPr lang="de-DE" sz="2600" dirty="0">
                <a:solidFill>
                  <a:srgbClr val="E3010F"/>
                </a:solidFill>
                <a:latin typeface="Source Code Pro Bold" panose="020B0709030403020204" pitchFamily="49" charset="0"/>
                <a:ea typeface="Source Code Pro Bold" panose="020B0709030403020204" pitchFamily="49" charset="0"/>
              </a:rPr>
              <a:t>Unsere Zeit wird kommen </a:t>
            </a:r>
            <a:r>
              <a:rPr lang="de-DE" sz="2600" dirty="0">
                <a:latin typeface="Source Code Pro" panose="020B0509030403020204" pitchFamily="49" charset="0"/>
                <a:ea typeface="Source Code Pro" panose="020B0509030403020204" pitchFamily="49" charset="0"/>
              </a:rPr>
              <a:t>begleitet Regisseurin Ivette Löcker ein Jahr lang das Paar Victoria und </a:t>
            </a:r>
            <a:r>
              <a:rPr lang="de-DE" sz="2600" dirty="0" err="1">
                <a:latin typeface="Source Code Pro" panose="020B0509030403020204" pitchFamily="49" charset="0"/>
                <a:ea typeface="Source Code Pro" panose="020B0509030403020204" pitchFamily="49" charset="0"/>
              </a:rPr>
              <a:t>Siaka</a:t>
            </a:r>
            <a:r>
              <a:rPr lang="de-DE" sz="2600" dirty="0">
                <a:latin typeface="Source Code Pro" panose="020B0509030403020204" pitchFamily="49" charset="0"/>
                <a:ea typeface="Source Code Pro" panose="020B0509030403020204" pitchFamily="49" charset="0"/>
              </a:rPr>
              <a:t> – sie Österreicherin, er Mandinka aus Gambia mit Fluchterfahrung. Der Film macht das Ringen um eine Beziehung sichtbar, die nicht nur bürokratischen und systemischen Gewalten ausgesetzt ist, sondern auch kulturelle Unterschiede austarieren muss. Nach Jahren des unfreiwilligen Exils kann nun in Österreich und im gemeinsamen Alltag nach gegenseitigem Verständnis und dem Gefühl des </a:t>
            </a:r>
            <a:r>
              <a:rPr lang="de-DE" sz="2600" dirty="0" err="1">
                <a:latin typeface="Source Code Pro" panose="020B0509030403020204" pitchFamily="49" charset="0"/>
                <a:ea typeface="Source Code Pro" panose="020B0509030403020204" pitchFamily="49" charset="0"/>
              </a:rPr>
              <a:t>Angekommenseins</a:t>
            </a:r>
            <a:r>
              <a:rPr lang="de-DE" sz="2600" dirty="0">
                <a:latin typeface="Source Code Pro" panose="020B0509030403020204" pitchFamily="49" charset="0"/>
                <a:ea typeface="Source Code Pro" panose="020B0509030403020204" pitchFamily="49" charset="0"/>
              </a:rPr>
              <a:t> gesucht werden. </a:t>
            </a:r>
            <a:r>
              <a:rPr lang="de-DE" sz="2600" dirty="0">
                <a:solidFill>
                  <a:srgbClr val="E3010F"/>
                </a:solidFill>
                <a:latin typeface="Source Code Pro Bold" panose="020B0709030403020204" pitchFamily="49" charset="0"/>
                <a:ea typeface="Source Code Pro Bold" panose="020B0709030403020204" pitchFamily="49" charset="0"/>
              </a:rPr>
              <a:t>Unsere Zeit wird kommen </a:t>
            </a:r>
            <a:r>
              <a:rPr lang="de-DE" sz="2600" dirty="0">
                <a:latin typeface="Source Code Pro" panose="020B0509030403020204" pitchFamily="49" charset="0"/>
                <a:ea typeface="Source Code Pro" panose="020B0509030403020204" pitchFamily="49" charset="0"/>
              </a:rPr>
              <a:t>ist das Porträt einer Liebe zwischen den Kulturen, erzählt von Traumata, Hürden und Differenzen und dem Versuch, diese (gemeinsam) zu überwinden. Ein Film, der marginalisierten Stimmen Raum gibt, anstatt über sie zu sprechen und der den Blick der Mehrheitsgesellschaft sensibel auf sie selbst lenkt. </a:t>
            </a:r>
          </a:p>
          <a:p>
            <a:pPr marL="0" indent="0">
              <a:buNone/>
            </a:pPr>
            <a:br>
              <a:rPr lang="de-DE" sz="2600" dirty="0"/>
            </a:br>
            <a:endParaRPr lang="de-DE" sz="2600" dirty="0"/>
          </a:p>
          <a:p>
            <a:pPr marL="0" indent="0">
              <a:buNone/>
            </a:pPr>
            <a:r>
              <a:rPr lang="en-US" sz="2100" i="1" dirty="0">
                <a:latin typeface="Source Code Pro" panose="020B0509030403020204" pitchFamily="49" charset="0"/>
                <a:ea typeface="Source Code Pro" panose="020B0509030403020204" pitchFamily="49" charset="0"/>
              </a:rPr>
              <a:t>“Racism is a sickness. A sickness for the human society. A sickness that will never cure. </a:t>
            </a:r>
            <a:r>
              <a:rPr lang="de-DE" sz="2100" i="1" dirty="0" err="1">
                <a:latin typeface="Source Code Pro" panose="020B0509030403020204" pitchFamily="49" charset="0"/>
                <a:ea typeface="Source Code Pro" panose="020B0509030403020204" pitchFamily="49" charset="0"/>
              </a:rPr>
              <a:t>Unless</a:t>
            </a:r>
            <a:r>
              <a:rPr lang="de-DE" sz="2100" i="1" dirty="0">
                <a:latin typeface="Source Code Pro" panose="020B0509030403020204" pitchFamily="49" charset="0"/>
                <a:ea typeface="Source Code Pro" panose="020B0509030403020204" pitchFamily="49" charset="0"/>
              </a:rPr>
              <a:t> </a:t>
            </a:r>
            <a:r>
              <a:rPr lang="de-DE" sz="2100" i="1" dirty="0" err="1">
                <a:latin typeface="Source Code Pro" panose="020B0509030403020204" pitchFamily="49" charset="0"/>
                <a:ea typeface="Source Code Pro" panose="020B0509030403020204" pitchFamily="49" charset="0"/>
              </a:rPr>
              <a:t>you</a:t>
            </a:r>
            <a:r>
              <a:rPr lang="de-DE" sz="2100" i="1" dirty="0">
                <a:latin typeface="Source Code Pro" panose="020B0509030403020204" pitchFamily="49" charset="0"/>
                <a:ea typeface="Source Code Pro" panose="020B0509030403020204" pitchFamily="49" charset="0"/>
              </a:rPr>
              <a:t> </a:t>
            </a:r>
            <a:r>
              <a:rPr lang="de-DE" sz="2100" i="1" dirty="0" err="1">
                <a:latin typeface="Source Code Pro" panose="020B0509030403020204" pitchFamily="49" charset="0"/>
                <a:ea typeface="Source Code Pro" panose="020B0509030403020204" pitchFamily="49" charset="0"/>
              </a:rPr>
              <a:t>use</a:t>
            </a:r>
            <a:r>
              <a:rPr lang="de-DE" sz="2100" i="1" dirty="0">
                <a:latin typeface="Source Code Pro" panose="020B0509030403020204" pitchFamily="49" charset="0"/>
                <a:ea typeface="Source Code Pro" panose="020B0509030403020204" pitchFamily="49" charset="0"/>
              </a:rPr>
              <a:t> </a:t>
            </a:r>
            <a:r>
              <a:rPr lang="de-DE" sz="2100" i="1" dirty="0" err="1">
                <a:latin typeface="Source Code Pro" panose="020B0509030403020204" pitchFamily="49" charset="0"/>
                <a:ea typeface="Source Code Pro" panose="020B0509030403020204" pitchFamily="49" charset="0"/>
              </a:rPr>
              <a:t>your</a:t>
            </a:r>
            <a:r>
              <a:rPr lang="de-DE" sz="2100" i="1" dirty="0">
                <a:latin typeface="Source Code Pro" panose="020B0509030403020204" pitchFamily="49" charset="0"/>
                <a:ea typeface="Source Code Pro" panose="020B0509030403020204" pitchFamily="49" charset="0"/>
              </a:rPr>
              <a:t> power </a:t>
            </a:r>
            <a:r>
              <a:rPr lang="de-DE" sz="2100" i="1" dirty="0" err="1">
                <a:latin typeface="Source Code Pro" panose="020B0509030403020204" pitchFamily="49" charset="0"/>
                <a:ea typeface="Source Code Pro" panose="020B0509030403020204" pitchFamily="49" charset="0"/>
              </a:rPr>
              <a:t>to</a:t>
            </a:r>
            <a:r>
              <a:rPr lang="de-DE" sz="2100" i="1" dirty="0">
                <a:latin typeface="Source Code Pro" panose="020B0509030403020204" pitchFamily="49" charset="0"/>
                <a:ea typeface="Source Code Pro" panose="020B0509030403020204" pitchFamily="49" charset="0"/>
              </a:rPr>
              <a:t> </a:t>
            </a:r>
            <a:r>
              <a:rPr lang="de-DE" sz="2100" i="1" dirty="0" err="1">
                <a:latin typeface="Source Code Pro" panose="020B0509030403020204" pitchFamily="49" charset="0"/>
                <a:ea typeface="Source Code Pro" panose="020B0509030403020204" pitchFamily="49" charset="0"/>
              </a:rPr>
              <a:t>stop</a:t>
            </a:r>
            <a:r>
              <a:rPr lang="de-DE" sz="2100" i="1" dirty="0">
                <a:latin typeface="Source Code Pro" panose="020B0509030403020204" pitchFamily="49" charset="0"/>
                <a:ea typeface="Source Code Pro" panose="020B0509030403020204" pitchFamily="49" charset="0"/>
              </a:rPr>
              <a:t> it.” - </a:t>
            </a:r>
            <a:r>
              <a:rPr lang="de-DE" sz="2100" i="1" dirty="0" err="1">
                <a:latin typeface="Source Code Pro" panose="020B0509030403020204" pitchFamily="49" charset="0"/>
                <a:ea typeface="Source Code Pro" panose="020B0509030403020204" pitchFamily="49" charset="0"/>
              </a:rPr>
              <a:t>Siaka</a:t>
            </a:r>
            <a:endParaRPr lang="de-DE" sz="2100" i="1" dirty="0">
              <a:latin typeface="Source Code Pro" panose="020B0509030403020204" pitchFamily="49" charset="0"/>
              <a:ea typeface="Source Code Pro" panose="020B0509030403020204" pitchFamily="49" charset="0"/>
            </a:endParaRPr>
          </a:p>
          <a:p>
            <a:pPr marL="0" indent="0">
              <a:buNone/>
            </a:pPr>
            <a:endParaRPr lang="de-AT" dirty="0"/>
          </a:p>
        </p:txBody>
      </p:sp>
    </p:spTree>
    <p:extLst>
      <p:ext uri="{BB962C8B-B14F-4D97-AF65-F5344CB8AC3E}">
        <p14:creationId xmlns:p14="http://schemas.microsoft.com/office/powerpoint/2010/main" val="284290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421F2-B434-568F-BEE3-3A9B3A3D4042}"/>
              </a:ext>
            </a:extLst>
          </p:cNvPr>
          <p:cNvSpPr>
            <a:spLocks noGrp="1"/>
          </p:cNvSpPr>
          <p:nvPr>
            <p:ph type="title"/>
          </p:nvPr>
        </p:nvSpPr>
        <p:spPr/>
        <p:txBody>
          <a:bodyPr/>
          <a:lstStyle/>
          <a:p>
            <a:r>
              <a:rPr lang="de-AT" dirty="0">
                <a:solidFill>
                  <a:srgbClr val="E3010F"/>
                </a:solidFill>
                <a:latin typeface="Source Code Pro Semibold" panose="020B0609030403020204" pitchFamily="49" charset="0"/>
                <a:ea typeface="Source Code Pro Semibold" panose="020B0609030403020204" pitchFamily="49" charset="0"/>
              </a:rPr>
              <a:t>Filmische Umsetzung</a:t>
            </a:r>
          </a:p>
        </p:txBody>
      </p:sp>
      <p:sp>
        <p:nvSpPr>
          <p:cNvPr id="4" name="Content Placeholder 3">
            <a:extLst>
              <a:ext uri="{FF2B5EF4-FFF2-40B4-BE49-F238E27FC236}">
                <a16:creationId xmlns:a16="http://schemas.microsoft.com/office/drawing/2014/main" id="{C1CC3690-7552-7E67-E342-52EEEFB7FA70}"/>
              </a:ext>
            </a:extLst>
          </p:cNvPr>
          <p:cNvSpPr>
            <a:spLocks noGrp="1"/>
          </p:cNvSpPr>
          <p:nvPr>
            <p:ph idx="1"/>
          </p:nvPr>
        </p:nvSpPr>
        <p:spPr/>
        <p:txBody>
          <a:bodyPr>
            <a:normAutofit fontScale="92500" lnSpcReduction="10000"/>
          </a:bodyPr>
          <a:lstStyle/>
          <a:p>
            <a:pPr marL="0" indent="0">
              <a:buNone/>
            </a:pPr>
            <a:r>
              <a:rPr lang="de-AT" sz="2000" dirty="0">
                <a:solidFill>
                  <a:srgbClr val="E3010F"/>
                </a:solidFill>
                <a:latin typeface="Source Code Pro Bold" panose="020B0709030403020204" pitchFamily="49" charset="0"/>
                <a:ea typeface="Source Code Pro Bold" panose="020B0709030403020204" pitchFamily="49" charset="0"/>
              </a:rPr>
              <a:t>Unsere Zeit wird kommen </a:t>
            </a:r>
            <a:r>
              <a:rPr lang="de-AT" sz="2000" dirty="0">
                <a:latin typeface="Source Code Pro" panose="020B0509030403020204" pitchFamily="49" charset="0"/>
                <a:ea typeface="Source Code Pro" panose="020B0509030403020204" pitchFamily="49" charset="0"/>
              </a:rPr>
              <a:t>ist ein Dokumentarfilm, der die Beziehung zwischen zwei Menschen, sowie ihr Umfeld, ihren Alltag und ihre Herkunft portraitiert. </a:t>
            </a:r>
          </a:p>
          <a:p>
            <a:pPr marL="0" indent="0">
              <a:buNone/>
            </a:pPr>
            <a:r>
              <a:rPr lang="de-AT" sz="2000" dirty="0">
                <a:latin typeface="Source Code Pro" panose="020B0509030403020204" pitchFamily="49" charset="0"/>
                <a:ea typeface="Source Code Pro" panose="020B0509030403020204" pitchFamily="49" charset="0"/>
              </a:rPr>
              <a:t>Mit Ausnahme weniger Szenen, sieht er von dem Medium des Interviews ab und beobachtet von außen, ohne lenkende Fragen zu stellen. Die Regisseurin wird nur einmal hörbar. </a:t>
            </a:r>
          </a:p>
          <a:p>
            <a:pPr marL="0" indent="0">
              <a:buNone/>
            </a:pPr>
            <a:r>
              <a:rPr lang="de-AT" sz="2000" dirty="0">
                <a:latin typeface="Source Code Pro" panose="020B0509030403020204" pitchFamily="49" charset="0"/>
                <a:ea typeface="Source Code Pro" panose="020B0509030403020204" pitchFamily="49" charset="0"/>
              </a:rPr>
              <a:t>Der Film stellt das Tagtägliche in den Vordergrund und zeigt anhand eines Alltags gesellschaftliche Fragestellungen auf. Die Geschichte von Victoria und </a:t>
            </a:r>
            <a:r>
              <a:rPr lang="de-AT" sz="2000" dirty="0" err="1">
                <a:latin typeface="Source Code Pro" panose="020B0509030403020204" pitchFamily="49" charset="0"/>
                <a:ea typeface="Source Code Pro" panose="020B0509030403020204" pitchFamily="49" charset="0"/>
              </a:rPr>
              <a:t>Siaka</a:t>
            </a:r>
            <a:r>
              <a:rPr lang="de-AT" sz="2000" dirty="0">
                <a:latin typeface="Source Code Pro" panose="020B0509030403020204" pitchFamily="49" charset="0"/>
                <a:ea typeface="Source Code Pro" panose="020B0509030403020204" pitchFamily="49" charset="0"/>
              </a:rPr>
              <a:t> wird nicht „von Vorne bis Hinten“ durcherzählt – vielmehr lernt man die beiden kennen und bekommt Einblicke in ihre Lebensgeschichte(n) durch Anekdoten und Beobachtungen. </a:t>
            </a:r>
          </a:p>
          <a:p>
            <a:pPr marL="0" indent="0">
              <a:buNone/>
            </a:pPr>
            <a:r>
              <a:rPr lang="de-AT" sz="2000" dirty="0">
                <a:latin typeface="Source Code Pro" panose="020B0509030403020204" pitchFamily="49" charset="0"/>
                <a:ea typeface="Source Code Pro" panose="020B0509030403020204" pitchFamily="49" charset="0"/>
              </a:rPr>
              <a:t>Der Film legt auch besonderes Augenmerk auf die physische Umgebung und (Stadt)Landschaft, in der sich die </a:t>
            </a:r>
            <a:r>
              <a:rPr lang="de-AT" sz="2000" dirty="0" err="1">
                <a:latin typeface="Source Code Pro" panose="020B0509030403020204" pitchFamily="49" charset="0"/>
                <a:ea typeface="Source Code Pro" panose="020B0509030403020204" pitchFamily="49" charset="0"/>
              </a:rPr>
              <a:t>Protagonist:innen</a:t>
            </a:r>
            <a:r>
              <a:rPr lang="de-AT" sz="2000" dirty="0">
                <a:latin typeface="Source Code Pro" panose="020B0509030403020204" pitchFamily="49" charset="0"/>
                <a:ea typeface="Source Code Pro" panose="020B0509030403020204" pitchFamily="49" charset="0"/>
              </a:rPr>
              <a:t> bewegen und leitet so zum Nachdenken darüber an, was es bedeutet an einen Ort „zu gehören“.</a:t>
            </a:r>
          </a:p>
        </p:txBody>
      </p:sp>
    </p:spTree>
    <p:extLst>
      <p:ext uri="{BB962C8B-B14F-4D97-AF65-F5344CB8AC3E}">
        <p14:creationId xmlns:p14="http://schemas.microsoft.com/office/powerpoint/2010/main" val="2537029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703BD19-B8EB-9A76-1306-06E225018FC5}"/>
              </a:ext>
            </a:extLst>
          </p:cNvPr>
          <p:cNvSpPr/>
          <p:nvPr/>
        </p:nvSpPr>
        <p:spPr>
          <a:xfrm>
            <a:off x="4759036" y="4857153"/>
            <a:ext cx="6596244" cy="1773991"/>
          </a:xfrm>
          <a:prstGeom prst="rect">
            <a:avLst/>
          </a:prstGeom>
          <a:solidFill>
            <a:schemeClr val="bg1"/>
          </a:solidFill>
          <a:ln w="38100">
            <a:solidFill>
              <a:srgbClr val="3B0F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600">
              <a:latin typeface="Source Code Pro" panose="020B0509030403020204" pitchFamily="49" charset="0"/>
              <a:ea typeface="Source Code Pro" panose="020B0509030403020204" pitchFamily="49" charset="0"/>
            </a:endParaRPr>
          </a:p>
        </p:txBody>
      </p:sp>
      <p:sp>
        <p:nvSpPr>
          <p:cNvPr id="6" name="Rectangle: Diagonal Corners Rounded 5">
            <a:extLst>
              <a:ext uri="{FF2B5EF4-FFF2-40B4-BE49-F238E27FC236}">
                <a16:creationId xmlns:a16="http://schemas.microsoft.com/office/drawing/2014/main" id="{9AD0331C-8ABC-5D8E-F68D-0C4AC0CDAAEB}"/>
              </a:ext>
            </a:extLst>
          </p:cNvPr>
          <p:cNvSpPr/>
          <p:nvPr/>
        </p:nvSpPr>
        <p:spPr>
          <a:xfrm>
            <a:off x="4900067" y="488611"/>
            <a:ext cx="5877289" cy="3915865"/>
          </a:xfrm>
          <a:prstGeom prst="round2DiagRect">
            <a:avLst/>
          </a:prstGeom>
          <a:gradFill>
            <a:gsLst>
              <a:gs pos="2000">
                <a:srgbClr val="D5C0F8"/>
              </a:gs>
              <a:gs pos="100000">
                <a:srgbClr val="B48EF2"/>
              </a:gs>
            </a:gsLst>
            <a:lin ang="5400000" scaled="0"/>
          </a:gradFill>
          <a:ln>
            <a:solidFill>
              <a:srgbClr val="3B0F85"/>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de-AT" sz="1600" dirty="0">
              <a:latin typeface="Source Code Pro" panose="020B0509030403020204" pitchFamily="49" charset="0"/>
              <a:ea typeface="Source Code Pro" panose="020B0509030403020204" pitchFamily="49" charset="0"/>
            </a:endParaRPr>
          </a:p>
        </p:txBody>
      </p:sp>
      <p:sp>
        <p:nvSpPr>
          <p:cNvPr id="5" name="Rectangle: Single Corner Snipped 4">
            <a:extLst>
              <a:ext uri="{FF2B5EF4-FFF2-40B4-BE49-F238E27FC236}">
                <a16:creationId xmlns:a16="http://schemas.microsoft.com/office/drawing/2014/main" id="{0A54CA41-0E8B-7BC8-2F93-3DFEE7F4F19E}"/>
              </a:ext>
            </a:extLst>
          </p:cNvPr>
          <p:cNvSpPr/>
          <p:nvPr/>
        </p:nvSpPr>
        <p:spPr>
          <a:xfrm>
            <a:off x="452867" y="1451872"/>
            <a:ext cx="4125270" cy="5179273"/>
          </a:xfrm>
          <a:prstGeom prst="snip1Rect">
            <a:avLst/>
          </a:prstGeom>
          <a:gradFill>
            <a:gsLst>
              <a:gs pos="100000">
                <a:srgbClr val="D5C0F8"/>
              </a:gs>
              <a:gs pos="0">
                <a:srgbClr val="B48EF2"/>
              </a:gs>
            </a:gsLst>
            <a:lin ang="5400000" scaled="0"/>
          </a:gradFill>
          <a:ln>
            <a:solidFill>
              <a:srgbClr val="3B0F85"/>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de-AT" sz="1600">
              <a:latin typeface="Source Code Pro" panose="020B0509030403020204" pitchFamily="49" charset="0"/>
              <a:ea typeface="Source Code Pro" panose="020B0509030403020204" pitchFamily="49" charset="0"/>
            </a:endParaRPr>
          </a:p>
        </p:txBody>
      </p:sp>
      <p:sp>
        <p:nvSpPr>
          <p:cNvPr id="2" name="TextBox 1">
            <a:extLst>
              <a:ext uri="{FF2B5EF4-FFF2-40B4-BE49-F238E27FC236}">
                <a16:creationId xmlns:a16="http://schemas.microsoft.com/office/drawing/2014/main" id="{6C2EF612-9FE7-1866-8BCD-18CF0EB75FEA}"/>
              </a:ext>
            </a:extLst>
          </p:cNvPr>
          <p:cNvSpPr txBox="1"/>
          <p:nvPr/>
        </p:nvSpPr>
        <p:spPr>
          <a:xfrm>
            <a:off x="499526" y="1508105"/>
            <a:ext cx="4031952" cy="5016758"/>
          </a:xfrm>
          <a:prstGeom prst="rect">
            <a:avLst/>
          </a:prstGeom>
          <a:noFill/>
        </p:spPr>
        <p:txBody>
          <a:bodyPr wrap="square" rtlCol="0">
            <a:spAutoFit/>
          </a:bodyPr>
          <a:lstStyle/>
          <a:p>
            <a:r>
              <a:rPr lang="de-AT" sz="1600" cap="all" dirty="0">
                <a:latin typeface="Source Code Pro Semibold" panose="020B0609030403020204" pitchFamily="49" charset="0"/>
                <a:ea typeface="Source Code Pro Semibold" panose="020B0609030403020204" pitchFamily="49" charset="0"/>
              </a:rPr>
              <a:t>Gambia</a:t>
            </a:r>
          </a:p>
          <a:p>
            <a:endParaRPr lang="de-AT" sz="1600" dirty="0">
              <a:latin typeface="Source Code Pro" panose="020B0509030403020204" pitchFamily="49" charset="0"/>
              <a:ea typeface="Source Code Pro" panose="020B0509030403020204" pitchFamily="49" charset="0"/>
            </a:endParaRPr>
          </a:p>
          <a:p>
            <a:r>
              <a:rPr lang="de-AT" sz="1600" dirty="0">
                <a:latin typeface="Source Code Pro" panose="020B0509030403020204" pitchFamily="49" charset="0"/>
                <a:ea typeface="Source Code Pro" panose="020B0509030403020204" pitchFamily="49" charset="0"/>
              </a:rPr>
              <a:t>Gambia ist eine westafrikanische Republik und der kleinste Staat auf dem afrikanischen Festland. </a:t>
            </a:r>
          </a:p>
          <a:p>
            <a:r>
              <a:rPr lang="de-AT" sz="1600" dirty="0">
                <a:latin typeface="Source Code Pro" panose="020B0509030403020204" pitchFamily="49" charset="0"/>
                <a:ea typeface="Source Code Pro" panose="020B0509030403020204" pitchFamily="49" charset="0"/>
              </a:rPr>
              <a:t>Es hat 2,7 Millionen </a:t>
            </a:r>
            <a:r>
              <a:rPr lang="de-AT" sz="1600" dirty="0" err="1">
                <a:latin typeface="Source Code Pro" panose="020B0509030403020204" pitchFamily="49" charset="0"/>
                <a:ea typeface="Source Code Pro" panose="020B0509030403020204" pitchFamily="49" charset="0"/>
              </a:rPr>
              <a:t>Einwohner:innen</a:t>
            </a:r>
            <a:r>
              <a:rPr lang="de-AT" sz="1600" dirty="0">
                <a:latin typeface="Source Code Pro" panose="020B0509030403020204" pitchFamily="49" charset="0"/>
                <a:ea typeface="Source Code Pro" panose="020B0509030403020204" pitchFamily="49" charset="0"/>
              </a:rPr>
              <a:t>, also etwas weniger als der Großraum Wien. Englisch ist die offizielle Amtssprache Gambias, allerdings leben in Gambia mehr als 9 unterschiedliche ethnische Gruppen, die alle ihre eigene Sprache sprechen. Viele </a:t>
            </a:r>
            <a:r>
              <a:rPr lang="de-AT" sz="1600" dirty="0" err="1">
                <a:latin typeface="Source Code Pro" panose="020B0509030403020204" pitchFamily="49" charset="0"/>
                <a:ea typeface="Source Code Pro" panose="020B0509030403020204" pitchFamily="49" charset="0"/>
              </a:rPr>
              <a:t>Gambier:innen</a:t>
            </a:r>
            <a:r>
              <a:rPr lang="de-AT" sz="1600" dirty="0">
                <a:latin typeface="Source Code Pro" panose="020B0509030403020204" pitchFamily="49" charset="0"/>
                <a:ea typeface="Source Code Pro" panose="020B0509030403020204" pitchFamily="49" charset="0"/>
              </a:rPr>
              <a:t> sprechen außerdem Französisch und Arabisch, das vor allem als Kirchensprache gilt. Mehr als 90% der Bevölkerung ist muslimisch. </a:t>
            </a:r>
          </a:p>
        </p:txBody>
      </p:sp>
      <p:sp>
        <p:nvSpPr>
          <p:cNvPr id="3" name="TextBox 2">
            <a:extLst>
              <a:ext uri="{FF2B5EF4-FFF2-40B4-BE49-F238E27FC236}">
                <a16:creationId xmlns:a16="http://schemas.microsoft.com/office/drawing/2014/main" id="{FB0E5A1B-D4E4-5D70-2E27-0D374DD09C98}"/>
              </a:ext>
            </a:extLst>
          </p:cNvPr>
          <p:cNvSpPr txBox="1"/>
          <p:nvPr/>
        </p:nvSpPr>
        <p:spPr>
          <a:xfrm>
            <a:off x="5193234" y="969496"/>
            <a:ext cx="5493380" cy="3046988"/>
          </a:xfrm>
          <a:prstGeom prst="rect">
            <a:avLst/>
          </a:prstGeom>
          <a:noFill/>
        </p:spPr>
        <p:txBody>
          <a:bodyPr wrap="square" rtlCol="0">
            <a:spAutoFit/>
          </a:bodyPr>
          <a:lstStyle/>
          <a:p>
            <a:r>
              <a:rPr lang="de-AT" sz="1600" cap="all" dirty="0">
                <a:solidFill>
                  <a:schemeClr val="bg1"/>
                </a:solidFill>
                <a:latin typeface="Source Code Pro Semibold" panose="020B0609030403020204" pitchFamily="49" charset="0"/>
                <a:ea typeface="Source Code Pro Semibold" panose="020B0609030403020204" pitchFamily="49" charset="0"/>
              </a:rPr>
              <a:t>Flucht über das Mittelmeer</a:t>
            </a:r>
          </a:p>
          <a:p>
            <a:r>
              <a:rPr lang="de-AT" sz="1600" cap="all" dirty="0">
                <a:solidFill>
                  <a:schemeClr val="bg1"/>
                </a:solidFill>
                <a:latin typeface="Source Code Pro Semibold" panose="020B0609030403020204" pitchFamily="49" charset="0"/>
                <a:ea typeface="Source Code Pro Semibold" panose="020B0609030403020204" pitchFamily="49" charset="0"/>
              </a:rPr>
              <a:t>Die Westafrikanische Route</a:t>
            </a:r>
          </a:p>
          <a:p>
            <a:endParaRPr lang="de-AT" sz="1600" dirty="0">
              <a:latin typeface="Source Code Pro" panose="020B0509030403020204" pitchFamily="49" charset="0"/>
              <a:ea typeface="Source Code Pro" panose="020B0509030403020204" pitchFamily="49" charset="0"/>
            </a:endParaRPr>
          </a:p>
          <a:p>
            <a:r>
              <a:rPr lang="de-AT" sz="1600" dirty="0">
                <a:solidFill>
                  <a:schemeClr val="bg1"/>
                </a:solidFill>
                <a:latin typeface="Source Code Pro" panose="020B0509030403020204" pitchFamily="49" charset="0"/>
                <a:ea typeface="Source Code Pro" panose="020B0509030403020204" pitchFamily="49" charset="0"/>
              </a:rPr>
              <a:t>Viele Menschen, die aus Gambia nach Europa flüchten, tun dies über die </a:t>
            </a:r>
            <a:r>
              <a:rPr lang="de-AT" sz="1600" dirty="0">
                <a:solidFill>
                  <a:schemeClr val="bg1"/>
                </a:solidFill>
                <a:latin typeface="Source Code Pro Bold" panose="020B0709030403020204" pitchFamily="49" charset="0"/>
                <a:ea typeface="Source Code Pro Bold" panose="020B0709030403020204" pitchFamily="49" charset="0"/>
              </a:rPr>
              <a:t>westliche Mittelmeerroute</a:t>
            </a:r>
            <a:r>
              <a:rPr lang="de-AT" sz="1600" dirty="0">
                <a:solidFill>
                  <a:schemeClr val="bg1"/>
                </a:solidFill>
                <a:latin typeface="Source Code Pro" panose="020B0509030403020204" pitchFamily="49" charset="0"/>
                <a:ea typeface="Source Code Pro" panose="020B0509030403020204" pitchFamily="49" charset="0"/>
              </a:rPr>
              <a:t>. Diese führt über Marokko und Algerien nach Spanien. Auch </a:t>
            </a:r>
            <a:r>
              <a:rPr lang="de-AT" sz="1600" dirty="0" err="1">
                <a:solidFill>
                  <a:schemeClr val="bg1"/>
                </a:solidFill>
                <a:latin typeface="Source Code Pro" panose="020B0509030403020204" pitchFamily="49" charset="0"/>
                <a:ea typeface="Source Code Pro" panose="020B0509030403020204" pitchFamily="49" charset="0"/>
              </a:rPr>
              <a:t>Siaka</a:t>
            </a:r>
            <a:r>
              <a:rPr lang="de-AT" sz="1600" dirty="0">
                <a:solidFill>
                  <a:schemeClr val="bg1"/>
                </a:solidFill>
                <a:latin typeface="Source Code Pro" panose="020B0509030403020204" pitchFamily="49" charset="0"/>
                <a:ea typeface="Source Code Pro" panose="020B0509030403020204" pitchFamily="49" charset="0"/>
              </a:rPr>
              <a:t>, der Protagonist des Films, gelangte so nach Europa. Die Entfernung, die er dabei von Gambia bis auf die Kanarischen Inseln zurücklegte, beträgt mehr als 1.600 Kilometer.</a:t>
            </a:r>
          </a:p>
        </p:txBody>
      </p:sp>
      <p:sp>
        <p:nvSpPr>
          <p:cNvPr id="4" name="TextBox 3">
            <a:extLst>
              <a:ext uri="{FF2B5EF4-FFF2-40B4-BE49-F238E27FC236}">
                <a16:creationId xmlns:a16="http://schemas.microsoft.com/office/drawing/2014/main" id="{6A1F58B3-F4FA-4397-18E5-255BF36D58C8}"/>
              </a:ext>
            </a:extLst>
          </p:cNvPr>
          <p:cNvSpPr txBox="1"/>
          <p:nvPr/>
        </p:nvSpPr>
        <p:spPr>
          <a:xfrm>
            <a:off x="4759036" y="4907175"/>
            <a:ext cx="6324600" cy="1569660"/>
          </a:xfrm>
          <a:prstGeom prst="rect">
            <a:avLst/>
          </a:prstGeom>
          <a:noFill/>
        </p:spPr>
        <p:txBody>
          <a:bodyPr wrap="square" rtlCol="0">
            <a:spAutoFit/>
          </a:bodyPr>
          <a:lstStyle/>
          <a:p>
            <a:r>
              <a:rPr lang="de-AT" sz="1600" dirty="0">
                <a:latin typeface="Source Code Pro Semibold" panose="020B0609030403020204" pitchFamily="49" charset="0"/>
                <a:ea typeface="Source Code Pro Semibold" panose="020B0609030403020204" pitchFamily="49" charset="0"/>
              </a:rPr>
              <a:t>Diskussions- und Schreibimpuls</a:t>
            </a:r>
          </a:p>
          <a:p>
            <a:endParaRPr lang="de-AT" sz="1600" dirty="0">
              <a:latin typeface="Source Code Pro" panose="020B0509030403020204" pitchFamily="49" charset="0"/>
              <a:ea typeface="Source Code Pro" panose="020B0509030403020204" pitchFamily="49" charset="0"/>
              <a:sym typeface="Wingdings" panose="05000000000000000000" pitchFamily="2" charset="2"/>
            </a:endParaRPr>
          </a:p>
          <a:p>
            <a:r>
              <a:rPr lang="de-AT" sz="1600" dirty="0">
                <a:latin typeface="Source Code Pro" panose="020B0509030403020204" pitchFamily="49" charset="0"/>
                <a:ea typeface="Source Code Pro" panose="020B0509030403020204" pitchFamily="49" charset="0"/>
                <a:sym typeface="Wingdings" panose="05000000000000000000" pitchFamily="2" charset="2"/>
              </a:rPr>
              <a:t>Überlegt warum Menschen aus ihren Heimatländern fliehen – welche Gründe fallen euch ein? Recherchiert Erfahrungsberichte und diskutiert in der Klasse. </a:t>
            </a:r>
          </a:p>
        </p:txBody>
      </p:sp>
      <p:sp>
        <p:nvSpPr>
          <p:cNvPr id="7" name="AutoShape 2" descr="Flagge Gambias – Wikipedia">
            <a:extLst>
              <a:ext uri="{FF2B5EF4-FFF2-40B4-BE49-F238E27FC236}">
                <a16:creationId xmlns:a16="http://schemas.microsoft.com/office/drawing/2014/main" id="{39C7154F-5AC4-3E57-54D6-3F06CE9FAEAD}"/>
              </a:ext>
            </a:extLst>
          </p:cNvPr>
          <p:cNvSpPr>
            <a:spLocks noChangeAspect="1" noChangeArrowheads="1"/>
          </p:cNvSpPr>
          <p:nvPr/>
        </p:nvSpPr>
        <p:spPr bwMode="auto">
          <a:xfrm>
            <a:off x="5943600" y="3276600"/>
            <a:ext cx="304800" cy="32034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sz="1600">
              <a:latin typeface="Source Code Pro" panose="020B0509030403020204" pitchFamily="49" charset="0"/>
              <a:ea typeface="Source Code Pro" panose="020B0509030403020204" pitchFamily="49" charset="0"/>
            </a:endParaRPr>
          </a:p>
        </p:txBody>
      </p:sp>
      <p:sp>
        <p:nvSpPr>
          <p:cNvPr id="12" name="TextBox 11">
            <a:extLst>
              <a:ext uri="{FF2B5EF4-FFF2-40B4-BE49-F238E27FC236}">
                <a16:creationId xmlns:a16="http://schemas.microsoft.com/office/drawing/2014/main" id="{AE50B117-8E52-53B2-D55D-C5D87CE35BC5}"/>
              </a:ext>
            </a:extLst>
          </p:cNvPr>
          <p:cNvSpPr txBox="1"/>
          <p:nvPr/>
        </p:nvSpPr>
        <p:spPr>
          <a:xfrm>
            <a:off x="349008" y="617435"/>
            <a:ext cx="4844226" cy="400110"/>
          </a:xfrm>
          <a:prstGeom prst="rect">
            <a:avLst/>
          </a:prstGeom>
          <a:noFill/>
        </p:spPr>
        <p:txBody>
          <a:bodyPr wrap="square" rtlCol="0">
            <a:spAutoFit/>
          </a:bodyPr>
          <a:lstStyle/>
          <a:p>
            <a:r>
              <a:rPr lang="de-AT" sz="2000" dirty="0">
                <a:latin typeface="Source Code Pro Bold" panose="020B0709030403020204" pitchFamily="49" charset="0"/>
                <a:ea typeface="Source Code Pro Bold" panose="020B0709030403020204" pitchFamily="49" charset="0"/>
              </a:rPr>
              <a:t>Hintergrundinformationen I</a:t>
            </a:r>
          </a:p>
        </p:txBody>
      </p:sp>
      <p:pic>
        <p:nvPicPr>
          <p:cNvPr id="14" name="Picture 13" descr="A red blue and green flag&#10;&#10;AI-generated content may be incorrect.">
            <a:extLst>
              <a:ext uri="{FF2B5EF4-FFF2-40B4-BE49-F238E27FC236}">
                <a16:creationId xmlns:a16="http://schemas.microsoft.com/office/drawing/2014/main" id="{4D04561B-1110-D240-BDB2-D1E2ABF7472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619868" y="1086464"/>
            <a:ext cx="1180573" cy="787049"/>
          </a:xfrm>
          <a:prstGeom prst="rect">
            <a:avLst/>
          </a:prstGeom>
        </p:spPr>
      </p:pic>
      <p:sp>
        <p:nvSpPr>
          <p:cNvPr id="15" name="Arrow: Bent-Up 14">
            <a:extLst>
              <a:ext uri="{FF2B5EF4-FFF2-40B4-BE49-F238E27FC236}">
                <a16:creationId xmlns:a16="http://schemas.microsoft.com/office/drawing/2014/main" id="{48E7F5B2-FA4F-F20A-70F5-5D67FE73497B}"/>
              </a:ext>
            </a:extLst>
          </p:cNvPr>
          <p:cNvSpPr/>
          <p:nvPr/>
        </p:nvSpPr>
        <p:spPr>
          <a:xfrm>
            <a:off x="8691730" y="516818"/>
            <a:ext cx="2663550" cy="829973"/>
          </a:xfrm>
          <a:prstGeom prst="bentUpArrow">
            <a:avLst/>
          </a:prstGeom>
          <a:solidFill>
            <a:srgbClr val="F0E8FC"/>
          </a:solidFill>
          <a:ln w="19050">
            <a:solidFill>
              <a:srgbClr val="3B0F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1702263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l="-3000" r="-3000"/>
          </a:stretch>
        </a:blipFill>
        <a:effectLst/>
      </p:bgPr>
    </p:bg>
    <p:spTree>
      <p:nvGrpSpPr>
        <p:cNvPr id="1" name="">
          <a:extLst>
            <a:ext uri="{FF2B5EF4-FFF2-40B4-BE49-F238E27FC236}">
              <a16:creationId xmlns:a16="http://schemas.microsoft.com/office/drawing/2014/main" id="{0B086249-9F4F-CE95-9A80-8259B3728978}"/>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99F94C02-F68D-CF1F-D7A4-D68720D67C12}"/>
              </a:ext>
            </a:extLst>
          </p:cNvPr>
          <p:cNvSpPr/>
          <p:nvPr/>
        </p:nvSpPr>
        <p:spPr>
          <a:xfrm>
            <a:off x="55841" y="1368110"/>
            <a:ext cx="4308613" cy="5165313"/>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tangle 9">
            <a:extLst>
              <a:ext uri="{FF2B5EF4-FFF2-40B4-BE49-F238E27FC236}">
                <a16:creationId xmlns:a16="http://schemas.microsoft.com/office/drawing/2014/main" id="{E30BC499-7A99-5D40-DC22-B5F0088DC67B}"/>
              </a:ext>
            </a:extLst>
          </p:cNvPr>
          <p:cNvSpPr/>
          <p:nvPr/>
        </p:nvSpPr>
        <p:spPr>
          <a:xfrm>
            <a:off x="5233284" y="4396244"/>
            <a:ext cx="6596244" cy="1116511"/>
          </a:xfrm>
          <a:prstGeom prst="rect">
            <a:avLst/>
          </a:prstGeom>
          <a:solidFill>
            <a:schemeClr val="bg1"/>
          </a:solidFill>
          <a:ln w="38100">
            <a:solidFill>
              <a:srgbClr val="3B0F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600">
              <a:latin typeface="Source Code Pro" panose="020B0509030403020204" pitchFamily="49" charset="0"/>
              <a:ea typeface="Source Code Pro" panose="020B0509030403020204" pitchFamily="49" charset="0"/>
            </a:endParaRPr>
          </a:p>
        </p:txBody>
      </p:sp>
      <p:sp>
        <p:nvSpPr>
          <p:cNvPr id="3" name="TextBox 2">
            <a:extLst>
              <a:ext uri="{FF2B5EF4-FFF2-40B4-BE49-F238E27FC236}">
                <a16:creationId xmlns:a16="http://schemas.microsoft.com/office/drawing/2014/main" id="{1346C914-9E31-6170-C5E3-F606068D5082}"/>
              </a:ext>
            </a:extLst>
          </p:cNvPr>
          <p:cNvSpPr txBox="1"/>
          <p:nvPr/>
        </p:nvSpPr>
        <p:spPr>
          <a:xfrm>
            <a:off x="161784" y="1423792"/>
            <a:ext cx="4124030" cy="5047536"/>
          </a:xfrm>
          <a:prstGeom prst="rect">
            <a:avLst/>
          </a:prstGeom>
          <a:noFill/>
        </p:spPr>
        <p:txBody>
          <a:bodyPr wrap="square" rtlCol="0">
            <a:spAutoFit/>
          </a:bodyPr>
          <a:lstStyle/>
          <a:p>
            <a:r>
              <a:rPr lang="de-AT" sz="1600" dirty="0">
                <a:latin typeface="Source Code Pro Semibold" panose="020B0609030403020204" pitchFamily="49" charset="0"/>
                <a:ea typeface="Source Code Pro Semibold" panose="020B0609030403020204" pitchFamily="49" charset="0"/>
              </a:rPr>
              <a:t>„</a:t>
            </a:r>
            <a:r>
              <a:rPr lang="de-AT" dirty="0">
                <a:latin typeface="Source Code Pro Semibold" panose="020B0609030403020204" pitchFamily="49" charset="0"/>
                <a:ea typeface="Source Code Pro Semibold" panose="020B0609030403020204" pitchFamily="49" charset="0"/>
              </a:rPr>
              <a:t>Othering</a:t>
            </a:r>
            <a:r>
              <a:rPr lang="de-AT" sz="1600" dirty="0">
                <a:latin typeface="Source Code Pro Semibold" panose="020B0609030403020204" pitchFamily="49" charset="0"/>
                <a:ea typeface="Source Code Pro Semibold" panose="020B0609030403020204" pitchFamily="49" charset="0"/>
              </a:rPr>
              <a:t>“</a:t>
            </a:r>
          </a:p>
          <a:p>
            <a:endParaRPr lang="de-AT" sz="1600" dirty="0">
              <a:latin typeface="Source Code Pro" panose="020B0509030403020204" pitchFamily="49" charset="0"/>
              <a:ea typeface="Source Code Pro" panose="020B0509030403020204" pitchFamily="49" charset="0"/>
            </a:endParaRPr>
          </a:p>
          <a:p>
            <a:r>
              <a:rPr lang="de-AT" sz="1600" dirty="0">
                <a:latin typeface="Source Code Pro" panose="020B0509030403020204" pitchFamily="49" charset="0"/>
                <a:ea typeface="Source Code Pro" panose="020B0509030403020204" pitchFamily="49" charset="0"/>
              </a:rPr>
              <a:t>Von „Othering“ spricht man, wenn eine Person oder eine Gruppe aufgrund von Merkmalen, die sie von der Mehrheitsgesellschaft unterscheiden, ausgegrenzt und als eindeutig und endgültig „anders“ eingeordnet werden. </a:t>
            </a:r>
          </a:p>
          <a:p>
            <a:r>
              <a:rPr lang="de-AT" sz="1600" dirty="0">
                <a:latin typeface="Source Code Pro" panose="020B0509030403020204" pitchFamily="49" charset="0"/>
                <a:ea typeface="Source Code Pro" panose="020B0509030403020204" pitchFamily="49" charset="0"/>
              </a:rPr>
              <a:t>Oft führt ein solches „Othering“ zu Entmenschlichung und wird als Rechtfertigung für Diskriminierung, Ungerechtigkeit und fehlende Empathie verwendet.</a:t>
            </a:r>
          </a:p>
          <a:p>
            <a:endParaRPr lang="de-AT" sz="1600" dirty="0">
              <a:latin typeface="Source Code Pro" panose="020B0509030403020204" pitchFamily="49" charset="0"/>
              <a:ea typeface="Source Code Pro" panose="020B0509030403020204" pitchFamily="49" charset="0"/>
            </a:endParaRPr>
          </a:p>
          <a:p>
            <a:r>
              <a:rPr lang="de-AT" sz="1600" dirty="0">
                <a:latin typeface="Source Code Pro" panose="020B0509030403020204" pitchFamily="49" charset="0"/>
                <a:ea typeface="Source Code Pro" panose="020B0509030403020204" pitchFamily="49" charset="0"/>
              </a:rPr>
              <a:t>„Othering“ ist ein zentraler Aspekt des </a:t>
            </a:r>
            <a:r>
              <a:rPr lang="de-AT" sz="1600" dirty="0">
                <a:latin typeface="Source Code Pro Semibold" panose="020B0609030403020204" pitchFamily="49" charset="0"/>
                <a:ea typeface="Source Code Pro Semibold" panose="020B0609030403020204" pitchFamily="49" charset="0"/>
              </a:rPr>
              <a:t>Rassismus</a:t>
            </a:r>
            <a:r>
              <a:rPr lang="de-AT" sz="1600" dirty="0">
                <a:latin typeface="Source Code Pro" panose="020B0509030403020204" pitchFamily="49" charset="0"/>
                <a:ea typeface="Source Code Pro" panose="020B0509030403020204" pitchFamily="49" charset="0"/>
              </a:rPr>
              <a:t>, spielt aber auch bei Sexismus, Ableismus und weiteren Formen der Diskriminierung eine Rolle. </a:t>
            </a:r>
          </a:p>
        </p:txBody>
      </p:sp>
      <p:sp>
        <p:nvSpPr>
          <p:cNvPr id="4" name="TextBox 3">
            <a:extLst>
              <a:ext uri="{FF2B5EF4-FFF2-40B4-BE49-F238E27FC236}">
                <a16:creationId xmlns:a16="http://schemas.microsoft.com/office/drawing/2014/main" id="{121F809D-DA93-5DDF-009E-73D46359C421}"/>
              </a:ext>
            </a:extLst>
          </p:cNvPr>
          <p:cNvSpPr txBox="1"/>
          <p:nvPr/>
        </p:nvSpPr>
        <p:spPr>
          <a:xfrm>
            <a:off x="5412758" y="4304277"/>
            <a:ext cx="6834475" cy="1077218"/>
          </a:xfrm>
          <a:prstGeom prst="rect">
            <a:avLst/>
          </a:prstGeom>
          <a:noFill/>
        </p:spPr>
        <p:txBody>
          <a:bodyPr wrap="square" rtlCol="0">
            <a:spAutoFit/>
          </a:bodyPr>
          <a:lstStyle/>
          <a:p>
            <a:r>
              <a:rPr lang="de-AT" sz="1600" dirty="0">
                <a:latin typeface="Source Code Pro" panose="020B0509030403020204" pitchFamily="49" charset="0"/>
                <a:ea typeface="Source Code Pro" panose="020B0509030403020204" pitchFamily="49" charset="0"/>
                <a:sym typeface="Wingdings" panose="05000000000000000000" pitchFamily="2" charset="2"/>
              </a:rPr>
              <a:t>		</a:t>
            </a:r>
          </a:p>
          <a:p>
            <a:r>
              <a:rPr lang="de-AT" sz="1600" dirty="0">
                <a:latin typeface="Source Code Pro" panose="020B0509030403020204" pitchFamily="49" charset="0"/>
                <a:ea typeface="Source Code Pro" panose="020B0509030403020204" pitchFamily="49" charset="0"/>
                <a:sym typeface="Wingdings" panose="05000000000000000000" pitchFamily="2" charset="2"/>
              </a:rPr>
              <a:t>Fallen euch historische oder aktuelle Fallbeispiele ein, in denen „Othering“ zur Rechtfertigung von Diskriminierung verwendet wird?</a:t>
            </a:r>
            <a:endParaRPr lang="de-AT" sz="1600" dirty="0">
              <a:latin typeface="Source Code Pro" panose="020B0509030403020204" pitchFamily="49" charset="0"/>
              <a:ea typeface="Source Code Pro" panose="020B0509030403020204" pitchFamily="49" charset="0"/>
            </a:endParaRPr>
          </a:p>
        </p:txBody>
      </p:sp>
      <p:sp>
        <p:nvSpPr>
          <p:cNvPr id="5" name="TextBox 4">
            <a:extLst>
              <a:ext uri="{FF2B5EF4-FFF2-40B4-BE49-F238E27FC236}">
                <a16:creationId xmlns:a16="http://schemas.microsoft.com/office/drawing/2014/main" id="{91DEB45A-2774-1A7F-C9A0-93A11695ED68}"/>
              </a:ext>
            </a:extLst>
          </p:cNvPr>
          <p:cNvSpPr txBox="1"/>
          <p:nvPr/>
        </p:nvSpPr>
        <p:spPr>
          <a:xfrm>
            <a:off x="5233284" y="4026912"/>
            <a:ext cx="5188527" cy="369332"/>
          </a:xfrm>
          <a:prstGeom prst="rect">
            <a:avLst/>
          </a:prstGeom>
          <a:noFill/>
        </p:spPr>
        <p:txBody>
          <a:bodyPr wrap="square" rtlCol="0">
            <a:spAutoFit/>
          </a:bodyPr>
          <a:lstStyle/>
          <a:p>
            <a:r>
              <a:rPr lang="de-AT" dirty="0">
                <a:solidFill>
                  <a:schemeClr val="bg1"/>
                </a:solidFill>
                <a:latin typeface="Source Code Pro Semibold" panose="020B0609030403020204" pitchFamily="49" charset="0"/>
                <a:ea typeface="Source Code Pro Semibold" panose="020B0609030403020204" pitchFamily="49" charset="0"/>
              </a:rPr>
              <a:t>Diskussions- und Schreibimpuls</a:t>
            </a:r>
          </a:p>
        </p:txBody>
      </p:sp>
      <p:sp>
        <p:nvSpPr>
          <p:cNvPr id="7" name="TextBox 6">
            <a:extLst>
              <a:ext uri="{FF2B5EF4-FFF2-40B4-BE49-F238E27FC236}">
                <a16:creationId xmlns:a16="http://schemas.microsoft.com/office/drawing/2014/main" id="{A61D7238-A42A-6926-482F-04E5348A1E5E}"/>
              </a:ext>
            </a:extLst>
          </p:cNvPr>
          <p:cNvSpPr txBox="1"/>
          <p:nvPr/>
        </p:nvSpPr>
        <p:spPr>
          <a:xfrm>
            <a:off x="1296914" y="444657"/>
            <a:ext cx="5188526" cy="461665"/>
          </a:xfrm>
          <a:prstGeom prst="rect">
            <a:avLst/>
          </a:prstGeom>
          <a:noFill/>
        </p:spPr>
        <p:txBody>
          <a:bodyPr wrap="square">
            <a:spAutoFit/>
          </a:bodyPr>
          <a:lstStyle/>
          <a:p>
            <a:r>
              <a:rPr lang="de-AT" sz="2400" dirty="0">
                <a:solidFill>
                  <a:schemeClr val="bg1"/>
                </a:solidFill>
                <a:latin typeface="Source Code Pro Bold" panose="020B0709030403020204" pitchFamily="49" charset="0"/>
                <a:ea typeface="Source Code Pro Bold" panose="020B0709030403020204" pitchFamily="49" charset="0"/>
              </a:rPr>
              <a:t>Hintergrundinformationen</a:t>
            </a:r>
            <a:r>
              <a:rPr lang="de-AT" sz="2000" dirty="0">
                <a:latin typeface="Source Code Pro Bold" panose="020B0709030403020204" pitchFamily="49" charset="0"/>
                <a:ea typeface="Source Code Pro Bold" panose="020B0709030403020204" pitchFamily="49" charset="0"/>
              </a:rPr>
              <a:t> </a:t>
            </a:r>
            <a:r>
              <a:rPr lang="de-AT" sz="2200" dirty="0">
                <a:solidFill>
                  <a:schemeClr val="bg1"/>
                </a:solidFill>
                <a:latin typeface="Source Code Pro Bold" panose="020B0709030403020204" pitchFamily="49" charset="0"/>
                <a:ea typeface="Source Code Pro Bold" panose="020B0709030403020204" pitchFamily="49" charset="0"/>
              </a:rPr>
              <a:t>II</a:t>
            </a:r>
          </a:p>
        </p:txBody>
      </p:sp>
    </p:spTree>
    <p:extLst>
      <p:ext uri="{BB962C8B-B14F-4D97-AF65-F5344CB8AC3E}">
        <p14:creationId xmlns:p14="http://schemas.microsoft.com/office/powerpoint/2010/main" val="1407872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47129E"/>
            </a:gs>
            <a:gs pos="100000">
              <a:srgbClr val="D5C0F8"/>
            </a:gs>
          </a:gsLst>
          <a:lin ang="5400000" scaled="1"/>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E2033C9-5543-20A5-BF9F-EEFC355F3761}"/>
              </a:ext>
            </a:extLst>
          </p:cNvPr>
          <p:cNvSpPr/>
          <p:nvPr/>
        </p:nvSpPr>
        <p:spPr>
          <a:xfrm>
            <a:off x="276161" y="2933444"/>
            <a:ext cx="4707012" cy="1978607"/>
          </a:xfrm>
          <a:prstGeom prst="rect">
            <a:avLst/>
          </a:prstGeom>
          <a:noFill/>
          <a:ln w="28575">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solidFill>
                <a:schemeClr val="bg1"/>
              </a:solidFill>
            </a:endParaRPr>
          </a:p>
        </p:txBody>
      </p:sp>
      <p:sp>
        <p:nvSpPr>
          <p:cNvPr id="2" name="Title 1">
            <a:extLst>
              <a:ext uri="{FF2B5EF4-FFF2-40B4-BE49-F238E27FC236}">
                <a16:creationId xmlns:a16="http://schemas.microsoft.com/office/drawing/2014/main" id="{A993CB63-052D-8BD8-FEFE-38A0F66AEB92}"/>
              </a:ext>
            </a:extLst>
          </p:cNvPr>
          <p:cNvSpPr>
            <a:spLocks noGrp="1"/>
          </p:cNvSpPr>
          <p:nvPr>
            <p:ph type="title"/>
          </p:nvPr>
        </p:nvSpPr>
        <p:spPr>
          <a:xfrm>
            <a:off x="630936" y="639520"/>
            <a:ext cx="10460528" cy="802777"/>
          </a:xfrm>
        </p:spPr>
        <p:txBody>
          <a:bodyPr vert="horz" lIns="91440" tIns="45720" rIns="91440" bIns="45720" rtlCol="0" anchor="b">
            <a:normAutofit fontScale="90000"/>
          </a:bodyPr>
          <a:lstStyle/>
          <a:p>
            <a:r>
              <a:rPr lang="en-US" sz="3600" dirty="0" err="1">
                <a:solidFill>
                  <a:srgbClr val="E3010F"/>
                </a:solidFill>
                <a:latin typeface="Source Code Pro Bold" panose="020B0709030403020204" pitchFamily="49" charset="0"/>
                <a:ea typeface="Source Code Pro Bold" panose="020B0709030403020204" pitchFamily="49" charset="0"/>
              </a:rPr>
              <a:t>Vorbereitungsfragen</a:t>
            </a:r>
            <a:r>
              <a:rPr lang="en-US" sz="4600" kern="1200" dirty="0">
                <a:solidFill>
                  <a:srgbClr val="E3010F"/>
                </a:solidFill>
                <a:latin typeface="Source Code Pro Bold" panose="020B0709030403020204" pitchFamily="49" charset="0"/>
                <a:ea typeface="Source Code Pro Bold" panose="020B0709030403020204" pitchFamily="49" charset="0"/>
              </a:rPr>
              <a:t> </a:t>
            </a:r>
            <a:r>
              <a:rPr lang="en-US" sz="3100" kern="1200" dirty="0">
                <a:solidFill>
                  <a:srgbClr val="E3010F"/>
                </a:solidFill>
                <a:latin typeface="Source Code Pro Bold" panose="020B0709030403020204" pitchFamily="49" charset="0"/>
                <a:ea typeface="Source Code Pro Bold" panose="020B0709030403020204" pitchFamily="49" charset="0"/>
              </a:rPr>
              <a:t>I - </a:t>
            </a:r>
            <a:r>
              <a:rPr lang="en-US" sz="3600" dirty="0" err="1">
                <a:solidFill>
                  <a:srgbClr val="E3010F"/>
                </a:solidFill>
                <a:latin typeface="Source Code Pro Bold" panose="020B0709030403020204" pitchFamily="49" charset="0"/>
                <a:ea typeface="Source Code Pro Bold" panose="020B0709030403020204" pitchFamily="49" charset="0"/>
              </a:rPr>
              <a:t>Traileranalyse</a:t>
            </a:r>
            <a:endParaRPr lang="en-US" sz="3100" kern="1200" dirty="0">
              <a:solidFill>
                <a:srgbClr val="E3010F"/>
              </a:solidFill>
              <a:latin typeface="Source Code Pro Bold" panose="020B0709030403020204" pitchFamily="49" charset="0"/>
              <a:ea typeface="Source Code Pro Bold" panose="020B0709030403020204" pitchFamily="49" charset="0"/>
            </a:endParaRPr>
          </a:p>
        </p:txBody>
      </p:sp>
      <p:pic>
        <p:nvPicPr>
          <p:cNvPr id="5" name="Online Media 4" title="Ivette Löcker - Unsere Zeit wird kommen Trailer">
            <a:hlinkClick r:id="" action="ppaction://media"/>
            <a:extLst>
              <a:ext uri="{FF2B5EF4-FFF2-40B4-BE49-F238E27FC236}">
                <a16:creationId xmlns:a16="http://schemas.microsoft.com/office/drawing/2014/main" id="{2C14B58E-1A67-0868-085C-1025C46348AF}"/>
              </a:ext>
            </a:extLst>
          </p:cNvPr>
          <p:cNvPicPr>
            <a:picLocks noGrp="1" noRot="1" noChangeAspect="1"/>
          </p:cNvPicPr>
          <p:nvPr>
            <p:ph idx="1"/>
            <a:videoFile r:link="rId1"/>
          </p:nvPr>
        </p:nvPicPr>
        <p:blipFill>
          <a:blip r:embed="rId4"/>
          <a:stretch>
            <a:fillRect/>
          </a:stretch>
        </p:blipFill>
        <p:spPr>
          <a:xfrm>
            <a:off x="5105911" y="2310118"/>
            <a:ext cx="6235340" cy="3513094"/>
          </a:xfrm>
          <a:prstGeom prst="rect">
            <a:avLst/>
          </a:prstGeom>
        </p:spPr>
      </p:pic>
      <p:sp>
        <p:nvSpPr>
          <p:cNvPr id="4" name="Text Placeholder 3">
            <a:extLst>
              <a:ext uri="{FF2B5EF4-FFF2-40B4-BE49-F238E27FC236}">
                <a16:creationId xmlns:a16="http://schemas.microsoft.com/office/drawing/2014/main" id="{6BD37B8B-0306-B99D-E1BB-434F3C4E8C88}"/>
              </a:ext>
            </a:extLst>
          </p:cNvPr>
          <p:cNvSpPr>
            <a:spLocks noGrp="1"/>
          </p:cNvSpPr>
          <p:nvPr>
            <p:ph type="body" sz="half" idx="2"/>
          </p:nvPr>
        </p:nvSpPr>
        <p:spPr>
          <a:xfrm>
            <a:off x="643277" y="2310118"/>
            <a:ext cx="4204883" cy="3513094"/>
          </a:xfrm>
        </p:spPr>
        <p:txBody>
          <a:bodyPr vert="horz" lIns="91440" tIns="45720" rIns="91440" bIns="45720" rtlCol="0" anchor="t">
            <a:normAutofit fontScale="92500" lnSpcReduction="20000"/>
          </a:bodyPr>
          <a:lstStyle/>
          <a:p>
            <a:r>
              <a:rPr lang="en-US" sz="1700" dirty="0">
                <a:solidFill>
                  <a:schemeClr val="bg1"/>
                </a:solidFill>
                <a:latin typeface="Source Code Pro" panose="020B0509030403020204" pitchFamily="49" charset="0"/>
                <a:ea typeface="Source Code Pro" panose="020B0509030403020204" pitchFamily="49" charset="0"/>
              </a:rPr>
              <a:t>Schaut </a:t>
            </a:r>
            <a:r>
              <a:rPr lang="en-US" sz="1700" dirty="0" err="1">
                <a:solidFill>
                  <a:schemeClr val="bg1"/>
                </a:solidFill>
                <a:latin typeface="Source Code Pro" panose="020B0509030403020204" pitchFamily="49" charset="0"/>
                <a:ea typeface="Source Code Pro" panose="020B0509030403020204" pitchFamily="49" charset="0"/>
              </a:rPr>
              <a:t>euch</a:t>
            </a:r>
            <a:r>
              <a:rPr lang="en-US" sz="1700" dirty="0">
                <a:solidFill>
                  <a:schemeClr val="bg1"/>
                </a:solidFill>
                <a:latin typeface="Source Code Pro" panose="020B0509030403020204" pitchFamily="49" charset="0"/>
                <a:ea typeface="Source Code Pro" panose="020B0509030403020204" pitchFamily="49" charset="0"/>
              </a:rPr>
              <a:t> den Trailer </a:t>
            </a:r>
            <a:r>
              <a:rPr lang="en-US" sz="1700" dirty="0" err="1">
                <a:solidFill>
                  <a:schemeClr val="bg1"/>
                </a:solidFill>
                <a:latin typeface="Source Code Pro" panose="020B0509030403020204" pitchFamily="49" charset="0"/>
                <a:ea typeface="Source Code Pro" panose="020B0509030403020204" pitchFamily="49" charset="0"/>
              </a:rPr>
              <a:t>zum</a:t>
            </a:r>
            <a:r>
              <a:rPr lang="en-US" sz="1700" dirty="0">
                <a:solidFill>
                  <a:schemeClr val="bg1"/>
                </a:solidFill>
                <a:latin typeface="Source Code Pro" panose="020B0509030403020204" pitchFamily="49" charset="0"/>
                <a:ea typeface="Source Code Pro" panose="020B0509030403020204" pitchFamily="49" charset="0"/>
              </a:rPr>
              <a:t> Film an und </a:t>
            </a:r>
            <a:r>
              <a:rPr lang="en-US" sz="1700" dirty="0" err="1">
                <a:solidFill>
                  <a:schemeClr val="bg1"/>
                </a:solidFill>
                <a:latin typeface="Source Code Pro" panose="020B0509030403020204" pitchFamily="49" charset="0"/>
                <a:ea typeface="Source Code Pro" panose="020B0509030403020204" pitchFamily="49" charset="0"/>
              </a:rPr>
              <a:t>überlegt</a:t>
            </a:r>
            <a:r>
              <a:rPr lang="en-US" sz="1700" dirty="0">
                <a:solidFill>
                  <a:schemeClr val="bg1"/>
                </a:solidFill>
                <a:latin typeface="Source Code Pro" panose="020B0509030403020204" pitchFamily="49" charset="0"/>
                <a:ea typeface="Source Code Pro" panose="020B0509030403020204" pitchFamily="49" charset="0"/>
              </a:rPr>
              <a:t> </a:t>
            </a:r>
            <a:r>
              <a:rPr lang="en-US" sz="1700" dirty="0" err="1">
                <a:solidFill>
                  <a:schemeClr val="bg1"/>
                </a:solidFill>
                <a:latin typeface="Source Code Pro" panose="020B0509030403020204" pitchFamily="49" charset="0"/>
                <a:ea typeface="Source Code Pro" panose="020B0509030403020204" pitchFamily="49" charset="0"/>
              </a:rPr>
              <a:t>euch</a:t>
            </a:r>
            <a:r>
              <a:rPr lang="en-US" sz="1700" dirty="0">
                <a:solidFill>
                  <a:schemeClr val="bg1"/>
                </a:solidFill>
                <a:latin typeface="Source Code Pro" panose="020B0509030403020204" pitchFamily="49" charset="0"/>
                <a:ea typeface="Source Code Pro" panose="020B0509030403020204" pitchFamily="49" charset="0"/>
              </a:rPr>
              <a:t>:</a:t>
            </a:r>
          </a:p>
          <a:p>
            <a:endParaRPr lang="en-US" sz="1700" dirty="0">
              <a:solidFill>
                <a:schemeClr val="bg1"/>
              </a:solidFill>
              <a:latin typeface="Source Code Pro" panose="020B0509030403020204" pitchFamily="49" charset="0"/>
              <a:ea typeface="Source Code Pro" panose="020B0509030403020204" pitchFamily="49" charset="0"/>
            </a:endParaRPr>
          </a:p>
          <a:p>
            <a:pPr marL="342900" indent="-342900">
              <a:buAutoNum type="arabicPeriod"/>
            </a:pPr>
            <a:r>
              <a:rPr lang="en-US" sz="1700" dirty="0" err="1">
                <a:solidFill>
                  <a:schemeClr val="bg1"/>
                </a:solidFill>
                <a:latin typeface="Source Code Pro" panose="020B0509030403020204" pitchFamily="49" charset="0"/>
                <a:ea typeface="Source Code Pro" panose="020B0509030403020204" pitchFamily="49" charset="0"/>
              </a:rPr>
              <a:t>Welche</a:t>
            </a:r>
            <a:r>
              <a:rPr lang="en-US" sz="1700" dirty="0">
                <a:solidFill>
                  <a:schemeClr val="bg1"/>
                </a:solidFill>
                <a:latin typeface="Source Code Pro" panose="020B0509030403020204" pitchFamily="49" charset="0"/>
                <a:ea typeface="Source Code Pro" panose="020B0509030403020204" pitchFamily="49" charset="0"/>
              </a:rPr>
              <a:t> </a:t>
            </a:r>
            <a:r>
              <a:rPr lang="en-US" sz="1700" dirty="0" err="1">
                <a:solidFill>
                  <a:srgbClr val="FFFFFF"/>
                </a:solidFill>
                <a:latin typeface="Source Code Pro Semibold" panose="020B0609030403020204" pitchFamily="49" charset="0"/>
                <a:ea typeface="Source Code Pro Semibold" panose="020B0609030403020204" pitchFamily="49" charset="0"/>
              </a:rPr>
              <a:t>Themen</a:t>
            </a:r>
            <a:r>
              <a:rPr lang="en-US" sz="1700" dirty="0">
                <a:solidFill>
                  <a:schemeClr val="bg1"/>
                </a:solidFill>
                <a:latin typeface="Source Code Pro" panose="020B0509030403020204" pitchFamily="49" charset="0"/>
                <a:ea typeface="Source Code Pro" panose="020B0509030403020204" pitchFamily="49" charset="0"/>
              </a:rPr>
              <a:t>, </a:t>
            </a:r>
            <a:r>
              <a:rPr lang="en-US" sz="1700" dirty="0" err="1">
                <a:solidFill>
                  <a:schemeClr val="bg1"/>
                </a:solidFill>
                <a:latin typeface="Source Code Pro" panose="020B0509030403020204" pitchFamily="49" charset="0"/>
                <a:ea typeface="Source Code Pro" panose="020B0509030403020204" pitchFamily="49" charset="0"/>
              </a:rPr>
              <a:t>glaubt</a:t>
            </a:r>
            <a:r>
              <a:rPr lang="en-US" sz="1700" dirty="0">
                <a:solidFill>
                  <a:schemeClr val="bg1"/>
                </a:solidFill>
                <a:latin typeface="Source Code Pro" panose="020B0509030403020204" pitchFamily="49" charset="0"/>
                <a:ea typeface="Source Code Pro" panose="020B0509030403020204" pitchFamily="49" charset="0"/>
              </a:rPr>
              <a:t> </a:t>
            </a:r>
            <a:r>
              <a:rPr lang="en-US" sz="1700" dirty="0" err="1">
                <a:solidFill>
                  <a:schemeClr val="bg1"/>
                </a:solidFill>
                <a:latin typeface="Source Code Pro" panose="020B0509030403020204" pitchFamily="49" charset="0"/>
                <a:ea typeface="Source Code Pro" panose="020B0509030403020204" pitchFamily="49" charset="0"/>
              </a:rPr>
              <a:t>ihr</a:t>
            </a:r>
            <a:r>
              <a:rPr lang="en-US" sz="1700" dirty="0">
                <a:solidFill>
                  <a:schemeClr val="bg1"/>
                </a:solidFill>
                <a:latin typeface="Source Code Pro" panose="020B0509030403020204" pitchFamily="49" charset="0"/>
                <a:ea typeface="Source Code Pro" panose="020B0509030403020204" pitchFamily="49" charset="0"/>
              </a:rPr>
              <a:t>, </a:t>
            </a:r>
            <a:r>
              <a:rPr lang="en-US" sz="1700" dirty="0" err="1">
                <a:solidFill>
                  <a:schemeClr val="bg1"/>
                </a:solidFill>
                <a:latin typeface="Source Code Pro" panose="020B0509030403020204" pitchFamily="49" charset="0"/>
                <a:ea typeface="Source Code Pro" panose="020B0509030403020204" pitchFamily="49" charset="0"/>
              </a:rPr>
              <a:t>behandelt</a:t>
            </a:r>
            <a:r>
              <a:rPr lang="en-US" sz="1700" dirty="0">
                <a:solidFill>
                  <a:schemeClr val="bg1"/>
                </a:solidFill>
                <a:latin typeface="Source Code Pro" panose="020B0509030403020204" pitchFamily="49" charset="0"/>
                <a:ea typeface="Source Code Pro" panose="020B0509030403020204" pitchFamily="49" charset="0"/>
              </a:rPr>
              <a:t> der Film?</a:t>
            </a:r>
          </a:p>
          <a:p>
            <a:pPr marL="342900" indent="-342900">
              <a:buAutoNum type="arabicPeriod"/>
            </a:pPr>
            <a:r>
              <a:rPr lang="en-US" sz="1700" dirty="0" err="1">
                <a:solidFill>
                  <a:schemeClr val="bg1"/>
                </a:solidFill>
                <a:latin typeface="Source Code Pro" panose="020B0509030403020204" pitchFamily="49" charset="0"/>
                <a:ea typeface="Source Code Pro" panose="020B0509030403020204" pitchFamily="49" charset="0"/>
              </a:rPr>
              <a:t>Welche</a:t>
            </a:r>
            <a:r>
              <a:rPr lang="en-US" sz="1700" dirty="0">
                <a:solidFill>
                  <a:schemeClr val="bg1"/>
                </a:solidFill>
                <a:latin typeface="Source Code Pro" panose="020B0509030403020204" pitchFamily="49" charset="0"/>
                <a:ea typeface="Source Code Pro" panose="020B0509030403020204" pitchFamily="49" charset="0"/>
              </a:rPr>
              <a:t> </a:t>
            </a:r>
            <a:r>
              <a:rPr lang="en-US" sz="1700" dirty="0">
                <a:solidFill>
                  <a:schemeClr val="bg1"/>
                </a:solidFill>
                <a:latin typeface="Source Code Pro Semibold" panose="020B0609030403020204" pitchFamily="49" charset="0"/>
                <a:ea typeface="Source Code Pro Semibold" panose="020B0609030403020204" pitchFamily="49" charset="0"/>
              </a:rPr>
              <a:t>Stimmung</a:t>
            </a:r>
            <a:r>
              <a:rPr lang="en-US" sz="1700" dirty="0">
                <a:solidFill>
                  <a:schemeClr val="bg1"/>
                </a:solidFill>
                <a:latin typeface="Source Code Pro" panose="020B0509030403020204" pitchFamily="49" charset="0"/>
                <a:ea typeface="Source Code Pro" panose="020B0509030403020204" pitchFamily="49" charset="0"/>
              </a:rPr>
              <a:t> </a:t>
            </a:r>
            <a:r>
              <a:rPr lang="en-US" sz="1700" dirty="0" err="1">
                <a:solidFill>
                  <a:schemeClr val="bg1"/>
                </a:solidFill>
                <a:latin typeface="Source Code Pro" panose="020B0509030403020204" pitchFamily="49" charset="0"/>
                <a:ea typeface="Source Code Pro" panose="020B0509030403020204" pitchFamily="49" charset="0"/>
              </a:rPr>
              <a:t>transportiert</a:t>
            </a:r>
            <a:r>
              <a:rPr lang="en-US" sz="1700" dirty="0">
                <a:solidFill>
                  <a:schemeClr val="bg1"/>
                </a:solidFill>
                <a:latin typeface="Source Code Pro" panose="020B0509030403020204" pitchFamily="49" charset="0"/>
                <a:ea typeface="Source Code Pro" panose="020B0509030403020204" pitchFamily="49" charset="0"/>
              </a:rPr>
              <a:t> der Trailer? </a:t>
            </a:r>
            <a:r>
              <a:rPr lang="en-US" sz="1700" dirty="0" err="1">
                <a:solidFill>
                  <a:schemeClr val="bg1"/>
                </a:solidFill>
                <a:latin typeface="Source Code Pro" panose="020B0509030403020204" pitchFamily="49" charset="0"/>
                <a:ea typeface="Source Code Pro" panose="020B0509030403020204" pitchFamily="49" charset="0"/>
              </a:rPr>
              <a:t>Ist</a:t>
            </a:r>
            <a:r>
              <a:rPr lang="en-US" sz="1700" dirty="0">
                <a:solidFill>
                  <a:schemeClr val="bg1"/>
                </a:solidFill>
                <a:latin typeface="Source Code Pro" panose="020B0509030403020204" pitchFamily="49" charset="0"/>
                <a:ea typeface="Source Code Pro" panose="020B0509030403020204" pitchFamily="49" charset="0"/>
              </a:rPr>
              <a:t> es </a:t>
            </a:r>
            <a:r>
              <a:rPr lang="en-US" sz="1700" dirty="0" err="1">
                <a:solidFill>
                  <a:schemeClr val="bg1"/>
                </a:solidFill>
                <a:latin typeface="Source Code Pro" panose="020B0509030403020204" pitchFamily="49" charset="0"/>
                <a:ea typeface="Source Code Pro" panose="020B0509030403020204" pitchFamily="49" charset="0"/>
              </a:rPr>
              <a:t>ein</a:t>
            </a:r>
            <a:r>
              <a:rPr lang="en-US" sz="1700" dirty="0">
                <a:solidFill>
                  <a:schemeClr val="bg1"/>
                </a:solidFill>
                <a:latin typeface="Source Code Pro" panose="020B0509030403020204" pitchFamily="49" charset="0"/>
                <a:ea typeface="Source Code Pro" panose="020B0509030403020204" pitchFamily="49" charset="0"/>
              </a:rPr>
              <a:t> </a:t>
            </a:r>
            <a:r>
              <a:rPr lang="en-US" sz="1700" dirty="0" err="1">
                <a:solidFill>
                  <a:schemeClr val="bg1"/>
                </a:solidFill>
                <a:latin typeface="Source Code Pro" panose="020B0509030403020204" pitchFamily="49" charset="0"/>
                <a:ea typeface="Source Code Pro" panose="020B0509030403020204" pitchFamily="49" charset="0"/>
              </a:rPr>
              <a:t>lustiger</a:t>
            </a:r>
            <a:r>
              <a:rPr lang="en-US" sz="1700" dirty="0">
                <a:solidFill>
                  <a:schemeClr val="bg1"/>
                </a:solidFill>
                <a:latin typeface="Source Code Pro" panose="020B0509030403020204" pitchFamily="49" charset="0"/>
                <a:ea typeface="Source Code Pro" panose="020B0509030403020204" pitchFamily="49" charset="0"/>
              </a:rPr>
              <a:t>/</a:t>
            </a:r>
            <a:r>
              <a:rPr lang="en-US" sz="1700" dirty="0" err="1">
                <a:solidFill>
                  <a:schemeClr val="bg1"/>
                </a:solidFill>
                <a:latin typeface="Source Code Pro" panose="020B0509030403020204" pitchFamily="49" charset="0"/>
                <a:ea typeface="Source Code Pro" panose="020B0509030403020204" pitchFamily="49" charset="0"/>
              </a:rPr>
              <a:t>ernster</a:t>
            </a:r>
            <a:r>
              <a:rPr lang="en-US" sz="1700" dirty="0">
                <a:solidFill>
                  <a:schemeClr val="bg1"/>
                </a:solidFill>
                <a:latin typeface="Source Code Pro" panose="020B0509030403020204" pitchFamily="49" charset="0"/>
                <a:ea typeface="Source Code Pro" panose="020B0509030403020204" pitchFamily="49" charset="0"/>
              </a:rPr>
              <a:t>/</a:t>
            </a:r>
            <a:r>
              <a:rPr lang="en-US" sz="1700" dirty="0" err="1">
                <a:solidFill>
                  <a:schemeClr val="bg1"/>
                </a:solidFill>
                <a:latin typeface="Source Code Pro" panose="020B0509030403020204" pitchFamily="49" charset="0"/>
                <a:ea typeface="Source Code Pro" panose="020B0509030403020204" pitchFamily="49" charset="0"/>
              </a:rPr>
              <a:t>trauriger</a:t>
            </a:r>
            <a:r>
              <a:rPr lang="en-US" sz="1700" dirty="0">
                <a:solidFill>
                  <a:schemeClr val="bg1"/>
                </a:solidFill>
                <a:latin typeface="Source Code Pro" panose="020B0509030403020204" pitchFamily="49" charset="0"/>
                <a:ea typeface="Source Code Pro" panose="020B0509030403020204" pitchFamily="49" charset="0"/>
              </a:rPr>
              <a:t> Film?</a:t>
            </a:r>
          </a:p>
          <a:p>
            <a:pPr marL="342900" indent="-342900">
              <a:buAutoNum type="arabicPeriod"/>
            </a:pPr>
            <a:r>
              <a:rPr lang="en-US" sz="1700" dirty="0">
                <a:solidFill>
                  <a:srgbClr val="FFFFFF"/>
                </a:solidFill>
                <a:latin typeface="Source Code Pro" panose="020B0509030403020204" pitchFamily="49" charset="0"/>
                <a:ea typeface="Source Code Pro" panose="020B0509030403020204" pitchFamily="49" charset="0"/>
              </a:rPr>
              <a:t>Was </a:t>
            </a:r>
            <a:r>
              <a:rPr lang="en-US" sz="1700" dirty="0" err="1">
                <a:solidFill>
                  <a:srgbClr val="FFFFFF"/>
                </a:solidFill>
                <a:latin typeface="Source Code Pro" panose="020B0509030403020204" pitchFamily="49" charset="0"/>
                <a:ea typeface="Source Code Pro" panose="020B0509030403020204" pitchFamily="49" charset="0"/>
              </a:rPr>
              <a:t>glaubt</a:t>
            </a:r>
            <a:r>
              <a:rPr lang="en-US" sz="1700" dirty="0">
                <a:solidFill>
                  <a:srgbClr val="FFFFFF"/>
                </a:solidFill>
                <a:latin typeface="Source Code Pro" panose="020B0509030403020204" pitchFamily="49" charset="0"/>
                <a:ea typeface="Source Code Pro" panose="020B0509030403020204" pitchFamily="49" charset="0"/>
              </a:rPr>
              <a:t> </a:t>
            </a:r>
            <a:r>
              <a:rPr lang="en-US" sz="1700" dirty="0" err="1">
                <a:solidFill>
                  <a:srgbClr val="FFFFFF"/>
                </a:solidFill>
                <a:latin typeface="Source Code Pro" panose="020B0509030403020204" pitchFamily="49" charset="0"/>
                <a:ea typeface="Source Code Pro" panose="020B0509030403020204" pitchFamily="49" charset="0"/>
              </a:rPr>
              <a:t>ihr</a:t>
            </a:r>
            <a:r>
              <a:rPr lang="en-US" sz="1700" dirty="0">
                <a:solidFill>
                  <a:srgbClr val="FFFFFF"/>
                </a:solidFill>
                <a:latin typeface="Source Code Pro" panose="020B0509030403020204" pitchFamily="49" charset="0"/>
                <a:ea typeface="Source Code Pro" panose="020B0509030403020204" pitchFamily="49" charset="0"/>
              </a:rPr>
              <a:t>, </a:t>
            </a:r>
            <a:r>
              <a:rPr lang="en-US" sz="1700" dirty="0" err="1">
                <a:solidFill>
                  <a:srgbClr val="FFFFFF"/>
                </a:solidFill>
                <a:latin typeface="Source Code Pro" panose="020B0509030403020204" pitchFamily="49" charset="0"/>
                <a:ea typeface="Source Code Pro" panose="020B0509030403020204" pitchFamily="49" charset="0"/>
              </a:rPr>
              <a:t>über</a:t>
            </a:r>
            <a:r>
              <a:rPr lang="en-US" sz="1700" dirty="0">
                <a:solidFill>
                  <a:srgbClr val="FFFFFF"/>
                </a:solidFill>
                <a:latin typeface="Source Code Pro" panose="020B0509030403020204" pitchFamily="49" charset="0"/>
                <a:ea typeface="Source Code Pro" panose="020B0509030403020204" pitchFamily="49" charset="0"/>
              </a:rPr>
              <a:t> die </a:t>
            </a:r>
            <a:r>
              <a:rPr lang="en-US" sz="1700" dirty="0" err="1">
                <a:solidFill>
                  <a:srgbClr val="FFFFFF"/>
                </a:solidFill>
                <a:latin typeface="Source Code Pro Semibold" panose="020B0609030403020204" pitchFamily="49" charset="0"/>
                <a:ea typeface="Source Code Pro Semibold" panose="020B0609030403020204" pitchFamily="49" charset="0"/>
              </a:rPr>
              <a:t>Protagonist:innen</a:t>
            </a:r>
            <a:r>
              <a:rPr lang="en-US" sz="1700" dirty="0">
                <a:solidFill>
                  <a:srgbClr val="FFFFFF"/>
                </a:solidFill>
                <a:latin typeface="Source Code Pro Semibold" panose="020B0609030403020204" pitchFamily="49" charset="0"/>
                <a:ea typeface="Source Code Pro Semibold" panose="020B0609030403020204" pitchFamily="49" charset="0"/>
              </a:rPr>
              <a:t> </a:t>
            </a:r>
            <a:r>
              <a:rPr lang="en-US" sz="1700" dirty="0" err="1">
                <a:solidFill>
                  <a:srgbClr val="FFFFFF"/>
                </a:solidFill>
                <a:latin typeface="Source Code Pro" panose="020B0509030403020204" pitchFamily="49" charset="0"/>
                <a:ea typeface="Source Code Pro" panose="020B0509030403020204" pitchFamily="49" charset="0"/>
              </a:rPr>
              <a:t>zu</a:t>
            </a:r>
            <a:r>
              <a:rPr lang="en-US" sz="1700" dirty="0">
                <a:solidFill>
                  <a:srgbClr val="FFFFFF"/>
                </a:solidFill>
                <a:latin typeface="Source Code Pro" panose="020B0509030403020204" pitchFamily="49" charset="0"/>
                <a:ea typeface="Source Code Pro" panose="020B0509030403020204" pitchFamily="49" charset="0"/>
              </a:rPr>
              <a:t> </a:t>
            </a:r>
            <a:r>
              <a:rPr lang="en-US" sz="1700" dirty="0" err="1">
                <a:solidFill>
                  <a:srgbClr val="FFFFFF"/>
                </a:solidFill>
                <a:latin typeface="Source Code Pro" panose="020B0509030403020204" pitchFamily="49" charset="0"/>
                <a:ea typeface="Source Code Pro" panose="020B0509030403020204" pitchFamily="49" charset="0"/>
              </a:rPr>
              <a:t>wissen</a:t>
            </a:r>
            <a:r>
              <a:rPr lang="en-US" sz="1700" dirty="0">
                <a:solidFill>
                  <a:srgbClr val="FFFFFF"/>
                </a:solidFill>
                <a:latin typeface="Source Code Pro" panose="020B0509030403020204" pitchFamily="49" charset="0"/>
                <a:ea typeface="Source Code Pro" panose="020B0509030403020204" pitchFamily="49" charset="0"/>
              </a:rPr>
              <a:t>?</a:t>
            </a:r>
          </a:p>
          <a:p>
            <a:endParaRPr lang="en-US" sz="1700" dirty="0">
              <a:solidFill>
                <a:schemeClr val="bg1"/>
              </a:solidFill>
              <a:latin typeface="Source Code Pro" panose="020B0509030403020204" pitchFamily="49" charset="0"/>
              <a:ea typeface="Source Code Pro" panose="020B0509030403020204" pitchFamily="49" charset="0"/>
            </a:endParaRPr>
          </a:p>
          <a:p>
            <a:r>
              <a:rPr lang="en-US" sz="1700" dirty="0">
                <a:solidFill>
                  <a:schemeClr val="bg1"/>
                </a:solidFill>
                <a:latin typeface="Source Code Pro" panose="020B0509030403020204" pitchFamily="49" charset="0"/>
                <a:ea typeface="Source Code Pro" panose="020B0509030403020204" pitchFamily="49" charset="0"/>
              </a:rPr>
              <a:t>Macht </a:t>
            </a:r>
            <a:r>
              <a:rPr lang="en-US" sz="1700" dirty="0" err="1">
                <a:solidFill>
                  <a:schemeClr val="bg1"/>
                </a:solidFill>
                <a:latin typeface="Source Code Pro" panose="020B0509030403020204" pitchFamily="49" charset="0"/>
                <a:ea typeface="Source Code Pro" panose="020B0509030403020204" pitchFamily="49" charset="0"/>
              </a:rPr>
              <a:t>euch</a:t>
            </a:r>
            <a:r>
              <a:rPr lang="en-US" sz="1700" dirty="0">
                <a:solidFill>
                  <a:schemeClr val="bg1"/>
                </a:solidFill>
                <a:latin typeface="Source Code Pro" panose="020B0509030403020204" pitchFamily="49" charset="0"/>
                <a:ea typeface="Source Code Pro" panose="020B0509030403020204" pitchFamily="49" charset="0"/>
              </a:rPr>
              <a:t> </a:t>
            </a:r>
            <a:r>
              <a:rPr lang="en-US" sz="1700" dirty="0" err="1">
                <a:solidFill>
                  <a:schemeClr val="bg1"/>
                </a:solidFill>
                <a:latin typeface="Source Code Pro" panose="020B0509030403020204" pitchFamily="49" charset="0"/>
                <a:ea typeface="Source Code Pro" panose="020B0509030403020204" pitchFamily="49" charset="0"/>
              </a:rPr>
              <a:t>Notizen</a:t>
            </a:r>
            <a:r>
              <a:rPr lang="en-US" sz="1700" dirty="0">
                <a:solidFill>
                  <a:schemeClr val="bg1"/>
                </a:solidFill>
                <a:latin typeface="Source Code Pro" panose="020B0509030403020204" pitchFamily="49" charset="0"/>
                <a:ea typeface="Source Code Pro" panose="020B0509030403020204" pitchFamily="49" charset="0"/>
              </a:rPr>
              <a:t> und </a:t>
            </a:r>
            <a:r>
              <a:rPr lang="en-US" sz="1700" dirty="0" err="1">
                <a:solidFill>
                  <a:schemeClr val="bg1"/>
                </a:solidFill>
                <a:latin typeface="Source Code Pro" panose="020B0509030403020204" pitchFamily="49" charset="0"/>
                <a:ea typeface="Source Code Pro" panose="020B0509030403020204" pitchFamily="49" charset="0"/>
              </a:rPr>
              <a:t>vergleicht</a:t>
            </a:r>
            <a:r>
              <a:rPr lang="en-US" sz="1700" dirty="0">
                <a:solidFill>
                  <a:schemeClr val="bg1"/>
                </a:solidFill>
                <a:latin typeface="Source Code Pro" panose="020B0509030403020204" pitchFamily="49" charset="0"/>
                <a:ea typeface="Source Code Pro" panose="020B0509030403020204" pitchFamily="49" charset="0"/>
              </a:rPr>
              <a:t> </a:t>
            </a:r>
            <a:r>
              <a:rPr lang="en-US" sz="1700" dirty="0" err="1">
                <a:solidFill>
                  <a:schemeClr val="bg1"/>
                </a:solidFill>
                <a:latin typeface="Source Code Pro" panose="020B0509030403020204" pitchFamily="49" charset="0"/>
                <a:ea typeface="Source Code Pro" panose="020B0509030403020204" pitchFamily="49" charset="0"/>
              </a:rPr>
              <a:t>nach</a:t>
            </a:r>
            <a:r>
              <a:rPr lang="en-US" sz="1700" dirty="0">
                <a:solidFill>
                  <a:schemeClr val="bg1"/>
                </a:solidFill>
                <a:latin typeface="Source Code Pro" panose="020B0509030403020204" pitchFamily="49" charset="0"/>
                <a:ea typeface="Source Code Pro" panose="020B0509030403020204" pitchFamily="49" charset="0"/>
              </a:rPr>
              <a:t> dem Film, wo </a:t>
            </a:r>
            <a:r>
              <a:rPr lang="en-US" sz="1700" dirty="0" err="1">
                <a:solidFill>
                  <a:schemeClr val="bg1"/>
                </a:solidFill>
                <a:latin typeface="Source Code Pro" panose="020B0509030403020204" pitchFamily="49" charset="0"/>
                <a:ea typeface="Source Code Pro" panose="020B0509030403020204" pitchFamily="49" charset="0"/>
              </a:rPr>
              <a:t>ihr</a:t>
            </a:r>
            <a:r>
              <a:rPr lang="en-US" sz="1700" dirty="0">
                <a:solidFill>
                  <a:schemeClr val="bg1"/>
                </a:solidFill>
                <a:latin typeface="Source Code Pro" panose="020B0509030403020204" pitchFamily="49" charset="0"/>
                <a:ea typeface="Source Code Pro" panose="020B0509030403020204" pitchFamily="49" charset="0"/>
              </a:rPr>
              <a:t> Recht </a:t>
            </a:r>
            <a:r>
              <a:rPr lang="en-US" sz="1700" dirty="0" err="1">
                <a:solidFill>
                  <a:schemeClr val="bg1"/>
                </a:solidFill>
                <a:latin typeface="Source Code Pro" panose="020B0509030403020204" pitchFamily="49" charset="0"/>
                <a:ea typeface="Source Code Pro" panose="020B0509030403020204" pitchFamily="49" charset="0"/>
              </a:rPr>
              <a:t>oder</a:t>
            </a:r>
            <a:r>
              <a:rPr lang="en-US" sz="1700" dirty="0">
                <a:solidFill>
                  <a:schemeClr val="bg1"/>
                </a:solidFill>
                <a:latin typeface="Source Code Pro" panose="020B0509030403020204" pitchFamily="49" charset="0"/>
                <a:ea typeface="Source Code Pro" panose="020B0509030403020204" pitchFamily="49" charset="0"/>
              </a:rPr>
              <a:t> </a:t>
            </a:r>
            <a:r>
              <a:rPr lang="en-US" sz="1700" dirty="0" err="1">
                <a:solidFill>
                  <a:schemeClr val="bg1"/>
                </a:solidFill>
                <a:latin typeface="Source Code Pro" panose="020B0509030403020204" pitchFamily="49" charset="0"/>
                <a:ea typeface="Source Code Pro" panose="020B0509030403020204" pitchFamily="49" charset="0"/>
              </a:rPr>
              <a:t>Unrecht</a:t>
            </a:r>
            <a:r>
              <a:rPr lang="en-US" sz="1700" dirty="0">
                <a:solidFill>
                  <a:schemeClr val="bg1"/>
                </a:solidFill>
                <a:latin typeface="Source Code Pro" panose="020B0509030403020204" pitchFamily="49" charset="0"/>
                <a:ea typeface="Source Code Pro" panose="020B0509030403020204" pitchFamily="49" charset="0"/>
              </a:rPr>
              <a:t> </a:t>
            </a:r>
            <a:r>
              <a:rPr lang="en-US" sz="1700" dirty="0" err="1">
                <a:solidFill>
                  <a:schemeClr val="bg1"/>
                </a:solidFill>
                <a:latin typeface="Source Code Pro" panose="020B0509030403020204" pitchFamily="49" charset="0"/>
                <a:ea typeface="Source Code Pro" panose="020B0509030403020204" pitchFamily="49" charset="0"/>
              </a:rPr>
              <a:t>hattet</a:t>
            </a:r>
            <a:r>
              <a:rPr lang="en-US" sz="1700" dirty="0">
                <a:solidFill>
                  <a:schemeClr val="bg1"/>
                </a:solidFill>
                <a:latin typeface="Source Code Pro" panose="020B0509030403020204" pitchFamily="49" charset="0"/>
                <a:ea typeface="Source Code Pro" panose="020B0509030403020204" pitchFamily="49" charset="0"/>
              </a:rPr>
              <a:t>. </a:t>
            </a:r>
          </a:p>
        </p:txBody>
      </p:sp>
      <p:sp>
        <p:nvSpPr>
          <p:cNvPr id="3" name="TextBox 2">
            <a:extLst>
              <a:ext uri="{FF2B5EF4-FFF2-40B4-BE49-F238E27FC236}">
                <a16:creationId xmlns:a16="http://schemas.microsoft.com/office/drawing/2014/main" id="{14536EED-4A7E-3C5D-6558-7F1D8A6B32FF}"/>
              </a:ext>
            </a:extLst>
          </p:cNvPr>
          <p:cNvSpPr txBox="1"/>
          <p:nvPr/>
        </p:nvSpPr>
        <p:spPr>
          <a:xfrm>
            <a:off x="5717254" y="6033814"/>
            <a:ext cx="5012654" cy="369332"/>
          </a:xfrm>
          <a:prstGeom prst="rect">
            <a:avLst/>
          </a:prstGeom>
          <a:noFill/>
        </p:spPr>
        <p:txBody>
          <a:bodyPr wrap="none" rtlCol="0">
            <a:spAutoFit/>
          </a:bodyPr>
          <a:lstStyle/>
          <a:p>
            <a:r>
              <a:rPr lang="de-AT" dirty="0"/>
              <a:t>https://www.youtube.com/watch?v=jmCcisdjzxY</a:t>
            </a:r>
          </a:p>
        </p:txBody>
      </p:sp>
    </p:spTree>
    <p:extLst>
      <p:ext uri="{BB962C8B-B14F-4D97-AF65-F5344CB8AC3E}">
        <p14:creationId xmlns:p14="http://schemas.microsoft.com/office/powerpoint/2010/main" val="243414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0E8FC"/>
            </a:gs>
            <a:gs pos="100000">
              <a:srgbClr val="47129E">
                <a:alpha val="66000"/>
              </a:srgbClr>
            </a:gs>
          </a:gsLst>
          <a:lin ang="5400000" scaled="1"/>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F59E943-FB0D-E61E-94B1-B559049DBBF5}"/>
              </a:ext>
            </a:extLst>
          </p:cNvPr>
          <p:cNvSpPr/>
          <p:nvPr/>
        </p:nvSpPr>
        <p:spPr>
          <a:xfrm>
            <a:off x="6770747" y="3381002"/>
            <a:ext cx="5070509" cy="2453388"/>
          </a:xfrm>
          <a:prstGeom prst="rect">
            <a:avLst/>
          </a:prstGeom>
          <a:solidFill>
            <a:srgbClr val="FFFFFF"/>
          </a:solidFill>
          <a:ln>
            <a:solidFill>
              <a:srgbClr val="3B0F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5" name="Rectangle 14">
            <a:extLst>
              <a:ext uri="{FF2B5EF4-FFF2-40B4-BE49-F238E27FC236}">
                <a16:creationId xmlns:a16="http://schemas.microsoft.com/office/drawing/2014/main" id="{72040B2E-0D24-EDFE-492B-4603F95A3CE0}"/>
              </a:ext>
            </a:extLst>
          </p:cNvPr>
          <p:cNvSpPr/>
          <p:nvPr/>
        </p:nvSpPr>
        <p:spPr>
          <a:xfrm>
            <a:off x="5152917" y="5210749"/>
            <a:ext cx="6167535" cy="1158159"/>
          </a:xfrm>
          <a:prstGeom prst="rect">
            <a:avLst/>
          </a:prstGeom>
          <a:solidFill>
            <a:srgbClr val="F0E8FC"/>
          </a:solidFill>
          <a:ln>
            <a:solidFill>
              <a:srgbClr val="E3010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4" name="Rectangle 13">
            <a:extLst>
              <a:ext uri="{FF2B5EF4-FFF2-40B4-BE49-F238E27FC236}">
                <a16:creationId xmlns:a16="http://schemas.microsoft.com/office/drawing/2014/main" id="{4752DBF4-1F8B-4051-7D6A-8DE4E765A944}"/>
              </a:ext>
            </a:extLst>
          </p:cNvPr>
          <p:cNvSpPr/>
          <p:nvPr/>
        </p:nvSpPr>
        <p:spPr>
          <a:xfrm>
            <a:off x="5294524" y="2288625"/>
            <a:ext cx="6167535" cy="1158159"/>
          </a:xfrm>
          <a:prstGeom prst="rect">
            <a:avLst/>
          </a:prstGeom>
          <a:solidFill>
            <a:srgbClr val="F0E8FC"/>
          </a:solidFill>
          <a:ln>
            <a:solidFill>
              <a:srgbClr val="4712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6" name="Rectangle: Diagonal Corners Rounded 15">
            <a:extLst>
              <a:ext uri="{FF2B5EF4-FFF2-40B4-BE49-F238E27FC236}">
                <a16:creationId xmlns:a16="http://schemas.microsoft.com/office/drawing/2014/main" id="{FB682C3A-2704-FB0F-8B86-DAF1E2F1E994}"/>
              </a:ext>
            </a:extLst>
          </p:cNvPr>
          <p:cNvSpPr/>
          <p:nvPr/>
        </p:nvSpPr>
        <p:spPr>
          <a:xfrm>
            <a:off x="444738" y="1444891"/>
            <a:ext cx="4483250" cy="5042623"/>
          </a:xfrm>
          <a:prstGeom prst="round2DiagRect">
            <a:avLst/>
          </a:prstGeom>
          <a:solidFill>
            <a:schemeClr val="bg1"/>
          </a:solidFill>
          <a:ln w="38100">
            <a:solidFill>
              <a:srgbClr val="3B0F85"/>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de-AT" sz="1600" dirty="0">
              <a:latin typeface="Source Code Pro" panose="020B0509030403020204" pitchFamily="49" charset="0"/>
              <a:ea typeface="Source Code Pro" panose="020B0509030403020204" pitchFamily="49" charset="0"/>
            </a:endParaRPr>
          </a:p>
        </p:txBody>
      </p:sp>
      <p:sp>
        <p:nvSpPr>
          <p:cNvPr id="2" name="Title 1">
            <a:extLst>
              <a:ext uri="{FF2B5EF4-FFF2-40B4-BE49-F238E27FC236}">
                <a16:creationId xmlns:a16="http://schemas.microsoft.com/office/drawing/2014/main" id="{EF3FF5DA-6D85-2CE9-14B7-68BE6965C969}"/>
              </a:ext>
            </a:extLst>
          </p:cNvPr>
          <p:cNvSpPr>
            <a:spLocks noGrp="1"/>
          </p:cNvSpPr>
          <p:nvPr>
            <p:ph type="title"/>
          </p:nvPr>
        </p:nvSpPr>
        <p:spPr>
          <a:xfrm>
            <a:off x="356970" y="370485"/>
            <a:ext cx="10515600" cy="1325563"/>
          </a:xfrm>
        </p:spPr>
        <p:txBody>
          <a:bodyPr>
            <a:normAutofit/>
          </a:bodyPr>
          <a:lstStyle/>
          <a:p>
            <a:r>
              <a:rPr lang="de-AT" sz="3200" dirty="0">
                <a:solidFill>
                  <a:srgbClr val="E3010F"/>
                </a:solidFill>
                <a:latin typeface="Source Code Pro Bold" panose="020B0709030403020204" pitchFamily="49" charset="0"/>
                <a:ea typeface="Source Code Pro Bold" panose="020B0709030403020204" pitchFamily="49" charset="0"/>
              </a:rPr>
              <a:t>Vorbereitungsfragen II - Dokumentarfilm</a:t>
            </a:r>
          </a:p>
        </p:txBody>
      </p:sp>
      <p:sp>
        <p:nvSpPr>
          <p:cNvPr id="3" name="Content Placeholder 2">
            <a:extLst>
              <a:ext uri="{FF2B5EF4-FFF2-40B4-BE49-F238E27FC236}">
                <a16:creationId xmlns:a16="http://schemas.microsoft.com/office/drawing/2014/main" id="{33E56BC0-D40E-39F0-02A3-65722E85E8EE}"/>
              </a:ext>
            </a:extLst>
          </p:cNvPr>
          <p:cNvSpPr>
            <a:spLocks noGrp="1"/>
          </p:cNvSpPr>
          <p:nvPr>
            <p:ph sz="half" idx="1"/>
          </p:nvPr>
        </p:nvSpPr>
        <p:spPr>
          <a:xfrm>
            <a:off x="5294524" y="1835932"/>
            <a:ext cx="3586691" cy="284777"/>
          </a:xfrm>
        </p:spPr>
        <p:txBody>
          <a:bodyPr>
            <a:normAutofit fontScale="32500" lnSpcReduction="20000"/>
          </a:bodyPr>
          <a:lstStyle/>
          <a:p>
            <a:pPr marL="0" indent="0">
              <a:buNone/>
            </a:pPr>
            <a:r>
              <a:rPr lang="de-AT" sz="4900" dirty="0">
                <a:latin typeface="Source Code Pro Semibold" panose="020B0609030403020204" pitchFamily="49" charset="0"/>
                <a:ea typeface="Source Code Pro Semibold" panose="020B0609030403020204" pitchFamily="49" charset="0"/>
              </a:rPr>
              <a:t>Bearbeitet folgende Fragen: </a:t>
            </a:r>
          </a:p>
          <a:p>
            <a:pPr marL="0" indent="0">
              <a:buNone/>
            </a:pPr>
            <a:endParaRPr lang="de-AT" sz="3400" dirty="0">
              <a:latin typeface="Source Code Pro Semibold" panose="020B0609030403020204" pitchFamily="49" charset="0"/>
              <a:ea typeface="Source Code Pro Semibold" panose="020B0609030403020204" pitchFamily="49" charset="0"/>
            </a:endParaRPr>
          </a:p>
        </p:txBody>
      </p:sp>
      <p:sp>
        <p:nvSpPr>
          <p:cNvPr id="4" name="Content Placeholder 3">
            <a:extLst>
              <a:ext uri="{FF2B5EF4-FFF2-40B4-BE49-F238E27FC236}">
                <a16:creationId xmlns:a16="http://schemas.microsoft.com/office/drawing/2014/main" id="{EE24603B-29FC-E97D-8250-028DEB1BE118}"/>
              </a:ext>
            </a:extLst>
          </p:cNvPr>
          <p:cNvSpPr>
            <a:spLocks noGrp="1"/>
          </p:cNvSpPr>
          <p:nvPr>
            <p:ph sz="half" idx="2"/>
          </p:nvPr>
        </p:nvSpPr>
        <p:spPr>
          <a:xfrm>
            <a:off x="7010400" y="3077700"/>
            <a:ext cx="5181600" cy="2303997"/>
          </a:xfrm>
        </p:spPr>
        <p:txBody>
          <a:bodyPr>
            <a:noAutofit/>
          </a:bodyPr>
          <a:lstStyle/>
          <a:p>
            <a:pPr marL="0" indent="0">
              <a:buNone/>
            </a:pPr>
            <a:endParaRPr lang="de-AT" sz="1400" dirty="0">
              <a:latin typeface="Source Code Pro" panose="020B0509030403020204" pitchFamily="49" charset="0"/>
              <a:ea typeface="Source Code Pro" panose="020B0509030403020204" pitchFamily="49" charset="0"/>
            </a:endParaRPr>
          </a:p>
          <a:p>
            <a:pPr marL="0" indent="0">
              <a:buNone/>
            </a:pPr>
            <a:endParaRPr lang="de-AT" sz="1400" dirty="0">
              <a:latin typeface="Source Code Pro" panose="020B0509030403020204" pitchFamily="49" charset="0"/>
              <a:ea typeface="Source Code Pro" panose="020B0509030403020204" pitchFamily="49" charset="0"/>
            </a:endParaRPr>
          </a:p>
          <a:p>
            <a:pPr marL="0" indent="0">
              <a:buNone/>
            </a:pPr>
            <a:r>
              <a:rPr lang="de-AT" sz="1400" dirty="0">
                <a:latin typeface="Source Code Pro" panose="020B0509030403020204" pitchFamily="49" charset="0"/>
                <a:ea typeface="Source Code Pro" panose="020B0509030403020204" pitchFamily="49" charset="0"/>
              </a:rPr>
              <a:t>Was ist der Unterschied zwischen einem künstlerischen Dokumentarfilm und anderen dokumentarischen Formaten?</a:t>
            </a:r>
          </a:p>
          <a:p>
            <a:pPr marL="457200" indent="-457200">
              <a:buAutoNum type="alphaLcPeriod"/>
            </a:pPr>
            <a:r>
              <a:rPr lang="de-AT" sz="1400" dirty="0">
                <a:latin typeface="Source Code Pro" panose="020B0509030403020204" pitchFamily="49" charset="0"/>
                <a:ea typeface="Source Code Pro" panose="020B0509030403020204" pitchFamily="49" charset="0"/>
              </a:rPr>
              <a:t>Reality TV</a:t>
            </a:r>
          </a:p>
          <a:p>
            <a:pPr marL="457200" indent="-457200">
              <a:buAutoNum type="alphaLcPeriod"/>
            </a:pPr>
            <a:r>
              <a:rPr lang="de-AT" sz="1400" dirty="0">
                <a:latin typeface="Source Code Pro" panose="020B0509030403020204" pitchFamily="49" charset="0"/>
                <a:ea typeface="Source Code Pro" panose="020B0509030403020204" pitchFamily="49" charset="0"/>
              </a:rPr>
              <a:t>Nachrichten</a:t>
            </a:r>
            <a:endParaRPr lang="en-US" sz="1400" dirty="0"/>
          </a:p>
          <a:p>
            <a:pPr marL="0" indent="0">
              <a:buNone/>
            </a:pPr>
            <a:endParaRPr lang="de-AT" sz="1400" dirty="0"/>
          </a:p>
        </p:txBody>
      </p:sp>
      <p:sp>
        <p:nvSpPr>
          <p:cNvPr id="6" name="TextBox 5">
            <a:extLst>
              <a:ext uri="{FF2B5EF4-FFF2-40B4-BE49-F238E27FC236}">
                <a16:creationId xmlns:a16="http://schemas.microsoft.com/office/drawing/2014/main" id="{29B875FA-EC2C-7ECD-259E-96677FF251A8}"/>
              </a:ext>
            </a:extLst>
          </p:cNvPr>
          <p:cNvSpPr txBox="1"/>
          <p:nvPr/>
        </p:nvSpPr>
        <p:spPr>
          <a:xfrm>
            <a:off x="811274" y="1756291"/>
            <a:ext cx="4011260" cy="4370427"/>
          </a:xfrm>
          <a:prstGeom prst="rect">
            <a:avLst/>
          </a:prstGeom>
          <a:noFill/>
        </p:spPr>
        <p:txBody>
          <a:bodyPr wrap="square" rtlCol="0">
            <a:spAutoFit/>
          </a:bodyPr>
          <a:lstStyle/>
          <a:p>
            <a:r>
              <a:rPr lang="de-AT" sz="1600" dirty="0">
                <a:latin typeface="Source Code Pro Semibold" panose="020B0609030403020204" pitchFamily="49" charset="0"/>
                <a:ea typeface="Source Code Pro Semibold" panose="020B0609030403020204" pitchFamily="49" charset="0"/>
              </a:rPr>
              <a:t>Was ist eigentlich ein Dokumentarfilm?</a:t>
            </a:r>
          </a:p>
          <a:p>
            <a:endParaRPr lang="de-AT" dirty="0">
              <a:latin typeface="Source Code Pro Semibold" panose="020B0609030403020204" pitchFamily="49" charset="0"/>
              <a:ea typeface="Source Code Pro Semibold" panose="020B0609030403020204" pitchFamily="49" charset="0"/>
            </a:endParaRPr>
          </a:p>
          <a:p>
            <a:r>
              <a:rPr lang="de-AT" sz="1400" dirty="0">
                <a:latin typeface="Source Code Pro" panose="020B0509030403020204" pitchFamily="49" charset="0"/>
                <a:ea typeface="Source Code Pro" panose="020B0509030403020204" pitchFamily="49" charset="0"/>
              </a:rPr>
              <a:t>Bei einem Dokumentarfilm handelt es sich um einen Film, der, anders als ein Spielfilm, echte Menschen und Gegebenheiten „beobachtet“ und Einblick in reale Leben und Situationen gibt. Es gibt keine </a:t>
            </a:r>
            <a:r>
              <a:rPr lang="de-AT" sz="1400" dirty="0" err="1">
                <a:latin typeface="Source Code Pro" panose="020B0509030403020204" pitchFamily="49" charset="0"/>
                <a:ea typeface="Source Code Pro" panose="020B0509030403020204" pitchFamily="49" charset="0"/>
              </a:rPr>
              <a:t>Schauspieler:innen</a:t>
            </a:r>
            <a:r>
              <a:rPr lang="de-AT" sz="1400" dirty="0">
                <a:latin typeface="Source Code Pro" panose="020B0509030403020204" pitchFamily="49" charset="0"/>
                <a:ea typeface="Source Code Pro" panose="020B0509030403020204" pitchFamily="49" charset="0"/>
              </a:rPr>
              <a:t> und kein Drehbuch, welches den Ablauf der Erzählung vorgibt. Trotzdem ist ein Dokumentarfilm, anders als ein Nachrichtensegment oder eine journalistische Reportage ein künstlerisches Medium, das seinen Inhalt mit aktiven Entscheidungen, zu Kamera, Ton und Erzählsprache inszeniert. </a:t>
            </a:r>
          </a:p>
        </p:txBody>
      </p:sp>
      <p:sp>
        <p:nvSpPr>
          <p:cNvPr id="11" name="TextBox 10">
            <a:extLst>
              <a:ext uri="{FF2B5EF4-FFF2-40B4-BE49-F238E27FC236}">
                <a16:creationId xmlns:a16="http://schemas.microsoft.com/office/drawing/2014/main" id="{B1CE4726-89DF-A231-CB05-08F4601FC157}"/>
              </a:ext>
            </a:extLst>
          </p:cNvPr>
          <p:cNvSpPr txBox="1"/>
          <p:nvPr/>
        </p:nvSpPr>
        <p:spPr>
          <a:xfrm>
            <a:off x="5294524" y="2499474"/>
            <a:ext cx="6086202" cy="1015663"/>
          </a:xfrm>
          <a:prstGeom prst="rect">
            <a:avLst/>
          </a:prstGeom>
          <a:noFill/>
        </p:spPr>
        <p:txBody>
          <a:bodyPr wrap="square">
            <a:spAutoFit/>
          </a:bodyPr>
          <a:lstStyle/>
          <a:p>
            <a:pPr marL="0" indent="0">
              <a:buNone/>
            </a:pPr>
            <a:r>
              <a:rPr lang="de-AT" sz="1400" dirty="0">
                <a:latin typeface="Source Code Pro" panose="020B0509030403020204" pitchFamily="49" charset="0"/>
                <a:ea typeface="Source Code Pro" panose="020B0509030403020204" pitchFamily="49" charset="0"/>
              </a:rPr>
              <a:t>Welche Vorteile und Nachteile hat es, Themen in einem Spielfilm oder einem Dokumentarfilm zu behandeln? </a:t>
            </a:r>
          </a:p>
          <a:p>
            <a:pPr marL="0" indent="0">
              <a:buNone/>
            </a:pPr>
            <a:r>
              <a:rPr lang="de-AT" sz="1400" dirty="0">
                <a:latin typeface="Source Code Pro" panose="020B0509030403020204" pitchFamily="49" charset="0"/>
                <a:ea typeface="Source Code Pro" panose="020B0509030403020204" pitchFamily="49" charset="0"/>
              </a:rPr>
              <a:t>Schreibt eine Pro/Contra Liste</a:t>
            </a:r>
            <a:endParaRPr lang="de-AT" sz="1800" dirty="0">
              <a:latin typeface="Source Code Pro" panose="020B0509030403020204" pitchFamily="49" charset="0"/>
              <a:ea typeface="Source Code Pro" panose="020B0509030403020204" pitchFamily="49" charset="0"/>
            </a:endParaRPr>
          </a:p>
          <a:p>
            <a:pPr marL="0" indent="0">
              <a:buNone/>
            </a:pPr>
            <a:endParaRPr lang="de-AT" sz="1800" dirty="0">
              <a:latin typeface="Source Code Pro" panose="020B0509030403020204" pitchFamily="49" charset="0"/>
              <a:ea typeface="Source Code Pro" panose="020B0509030403020204" pitchFamily="49" charset="0"/>
            </a:endParaRPr>
          </a:p>
        </p:txBody>
      </p:sp>
      <p:sp>
        <p:nvSpPr>
          <p:cNvPr id="13" name="TextBox 12">
            <a:extLst>
              <a:ext uri="{FF2B5EF4-FFF2-40B4-BE49-F238E27FC236}">
                <a16:creationId xmlns:a16="http://schemas.microsoft.com/office/drawing/2014/main" id="{06FE1110-EDD7-9FCE-EE08-65264FEF6C92}"/>
              </a:ext>
            </a:extLst>
          </p:cNvPr>
          <p:cNvSpPr txBox="1"/>
          <p:nvPr/>
        </p:nvSpPr>
        <p:spPr>
          <a:xfrm>
            <a:off x="5223290" y="5312774"/>
            <a:ext cx="6097162" cy="954107"/>
          </a:xfrm>
          <a:prstGeom prst="rect">
            <a:avLst/>
          </a:prstGeom>
          <a:noFill/>
        </p:spPr>
        <p:txBody>
          <a:bodyPr wrap="square">
            <a:spAutoFit/>
          </a:bodyPr>
          <a:lstStyle/>
          <a:p>
            <a:pPr marL="0" indent="0">
              <a:buNone/>
            </a:pPr>
            <a:r>
              <a:rPr lang="de-AT" sz="1400" dirty="0">
                <a:latin typeface="Source Code Pro" panose="020B0509030403020204" pitchFamily="49" charset="0"/>
                <a:ea typeface="Source Code Pro" panose="020B0509030403020204" pitchFamily="49" charset="0"/>
              </a:rPr>
              <a:t>Welche kreativen Möglichkeiten hat </a:t>
            </a:r>
            <a:r>
              <a:rPr lang="de-AT" sz="1400" dirty="0" err="1">
                <a:latin typeface="Source Code Pro" panose="020B0509030403020204" pitchFamily="49" charset="0"/>
                <a:ea typeface="Source Code Pro" panose="020B0509030403020204" pitchFamily="49" charset="0"/>
              </a:rPr>
              <a:t>ein:e</a:t>
            </a:r>
            <a:r>
              <a:rPr lang="de-AT" sz="1400" dirty="0">
                <a:latin typeface="Source Code Pro" panose="020B0509030403020204" pitchFamily="49" charset="0"/>
                <a:ea typeface="Source Code Pro" panose="020B0509030403020204" pitchFamily="49" charset="0"/>
              </a:rPr>
              <a:t> </a:t>
            </a:r>
            <a:r>
              <a:rPr lang="de-AT" sz="1400" dirty="0" err="1">
                <a:latin typeface="Source Code Pro" panose="020B0509030403020204" pitchFamily="49" charset="0"/>
                <a:ea typeface="Source Code Pro" panose="020B0509030403020204" pitchFamily="49" charset="0"/>
              </a:rPr>
              <a:t>Dokumentarfilmemacher:in</a:t>
            </a:r>
            <a:r>
              <a:rPr lang="de-AT" sz="1400" dirty="0">
                <a:latin typeface="Source Code Pro" panose="020B0509030403020204" pitchFamily="49" charset="0"/>
                <a:ea typeface="Source Code Pro" panose="020B0509030403020204" pitchFamily="49" charset="0"/>
              </a:rPr>
              <a:t>, um eine Geschichte zu erzählen? Inwiefern sind diese anders, als bei einem Spielfilm? </a:t>
            </a:r>
          </a:p>
        </p:txBody>
      </p:sp>
    </p:spTree>
    <p:extLst>
      <p:ext uri="{BB962C8B-B14F-4D97-AF65-F5344CB8AC3E}">
        <p14:creationId xmlns:p14="http://schemas.microsoft.com/office/powerpoint/2010/main" val="358733225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1825</Words>
  <Application>Microsoft Office PowerPoint</Application>
  <PresentationFormat>Widescreen</PresentationFormat>
  <Paragraphs>138</Paragraphs>
  <Slides>16</Slides>
  <Notes>6</Notes>
  <HiddenSlides>0</HiddenSlides>
  <MMClips>1</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5" baseType="lpstr">
      <vt:lpstr>Aptos</vt:lpstr>
      <vt:lpstr>Aptos Display</vt:lpstr>
      <vt:lpstr>Arial</vt:lpstr>
      <vt:lpstr>Courier New</vt:lpstr>
      <vt:lpstr>Source Code Pro</vt:lpstr>
      <vt:lpstr>Source Code Pro Bold</vt:lpstr>
      <vt:lpstr>Source Code Pro Semibold</vt:lpstr>
      <vt:lpstr>Office Theme</vt:lpstr>
      <vt:lpstr>Acrobat Document</vt:lpstr>
      <vt:lpstr>Unsere Zeit wird kommen</vt:lpstr>
      <vt:lpstr>Unsere Zeit wird kommen Österreich 2025, 105 Minuten</vt:lpstr>
      <vt:lpstr>Für den Schulunterricht  ab der 8. Schulstufe 1. Klasse Oberstufe 14 Jahre</vt:lpstr>
      <vt:lpstr>Inhalt</vt:lpstr>
      <vt:lpstr>Filmische Umsetzung</vt:lpstr>
      <vt:lpstr>PowerPoint Presentation</vt:lpstr>
      <vt:lpstr>PowerPoint Presentation</vt:lpstr>
      <vt:lpstr>Vorbereitungsfragen I - Traileranalyse</vt:lpstr>
      <vt:lpstr>Vorbereitungsfragen II - Dokumentarfilm</vt:lpstr>
      <vt:lpstr>Vorbereitungsfragen III – Hürden und Herausforderungen</vt:lpstr>
      <vt:lpstr>Analysefragen während der Filmsichtung</vt:lpstr>
      <vt:lpstr>PowerPoint Presentation</vt:lpstr>
      <vt:lpstr>Analysefragen nach der Filmsichtung I</vt:lpstr>
      <vt:lpstr>PowerPoint Presentation</vt:lpstr>
      <vt:lpstr> Analysefragen nach der Filmsichtung II</vt:lpstr>
      <vt:lpstr>Quellen, weiterführende Literatur und Material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Veronika Hepperle</dc:creator>
  <cp:lastModifiedBy>Veronika Hepperle</cp:lastModifiedBy>
  <cp:revision>1</cp:revision>
  <dcterms:created xsi:type="dcterms:W3CDTF">2025-12-15T12:34:17Z</dcterms:created>
  <dcterms:modified xsi:type="dcterms:W3CDTF">2026-01-12T09:58:15Z</dcterms:modified>
</cp:coreProperties>
</file>